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70" r:id="rId8"/>
    <p:sldId id="263" r:id="rId9"/>
    <p:sldId id="265" r:id="rId10"/>
    <p:sldId id="266" r:id="rId11"/>
    <p:sldId id="271" r:id="rId12"/>
    <p:sldId id="272" r:id="rId13"/>
    <p:sldId id="267" r:id="rId14"/>
    <p:sldId id="268" r:id="rId15"/>
  </p:sldIdLst>
  <p:sldSz cx="18288000" cy="10287000"/>
  <p:notesSz cx="6858000" cy="9144000"/>
  <p:embeddedFontLst>
    <p:embeddedFont>
      <p:font typeface="Open Sans Extra Bold" panose="020B0604020202020204" charset="0"/>
      <p:regular r:id="rId16"/>
    </p:embeddedFont>
    <p:embeddedFont>
      <p:font typeface="Poppins" panose="00000500000000000000" pitchFamily="2" charset="0"/>
      <p:regular r:id="rId17"/>
      <p:bold r:id="rId18"/>
      <p:italic r:id="rId19"/>
      <p:boldItalic r:id="rId20"/>
    </p:embeddedFont>
    <p:embeddedFont>
      <p:font typeface="Poppins Bold" panose="00000800000000000000" charset="0"/>
      <p:regular r:id="rId21"/>
    </p:embeddedFont>
    <p:embeddedFont>
      <p:font typeface="Prompt" panose="00000500000000000000" pitchFamily="2" charset="-34"/>
      <p:regular r:id="rId22"/>
      <p:bold r:id="rId23"/>
      <p:italic r:id="rId24"/>
      <p:boldItalic r:id="rId25"/>
    </p:embeddedFont>
    <p:embeddedFont>
      <p:font typeface="Prompt Bold" panose="00000800000000000000" charset="-34"/>
      <p:regular r:id="rId26"/>
    </p:embeddedFont>
    <p:embeddedFont>
      <p:font typeface="TH SarabunPSK" panose="020B0500040200020003" pitchFamily="34" charset="-34"/>
      <p:regular r:id="rId27"/>
      <p:bold r:id="rId28"/>
      <p:italic r:id="rId29"/>
      <p:boldItalic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66802863657" initials="" lastIdx="1" clrIdx="0">
    <p:extLst>
      <p:ext uri="{19B8F6BF-5375-455C-9EA6-DF929625EA0E}">
        <p15:presenceInfo xmlns:p15="http://schemas.microsoft.com/office/powerpoint/2012/main" userId="1c2ee2cdf215f59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051D40"/>
    <a:srgbClr val="307E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4" d="100"/>
          <a:sy n="54" d="100"/>
        </p:scale>
        <p:origin x="821" y="10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font" Target="fonts/font15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swiperjs.com/" TargetMode="External"/><Relationship Id="rId2" Type="http://schemas.openxmlformats.org/officeDocument/2006/relationships/hyperlink" Target="https://fontawesome.com/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ithub.com/earthchie/jquery.Thailand.js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097502" y="6553608"/>
            <a:ext cx="14099416" cy="14099416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391331" y="1157190"/>
            <a:ext cx="8015383" cy="15500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739"/>
              </a:lnSpc>
              <a:spcBef>
                <a:spcPct val="0"/>
              </a:spcBef>
            </a:pPr>
            <a:r>
              <a:rPr lang="en-US" sz="9000" dirty="0" err="1">
                <a:solidFill>
                  <a:srgbClr val="145DA0"/>
                </a:solidFill>
                <a:latin typeface="San serif"/>
              </a:rPr>
              <a:t>H</a:t>
            </a:r>
            <a:r>
              <a:rPr lang="en-US" sz="9000" dirty="0" err="1">
                <a:solidFill>
                  <a:srgbClr val="051D40"/>
                </a:solidFill>
                <a:latin typeface="San serif"/>
              </a:rPr>
              <a:t>ire</a:t>
            </a:r>
            <a:r>
              <a:rPr lang="en-US" sz="9000" dirty="0" err="1">
                <a:solidFill>
                  <a:srgbClr val="145DA0"/>
                </a:solidFill>
                <a:latin typeface="San serif"/>
              </a:rPr>
              <a:t>T</a:t>
            </a:r>
            <a:r>
              <a:rPr lang="en-US" sz="9000" dirty="0" err="1">
                <a:solidFill>
                  <a:srgbClr val="051D40"/>
                </a:solidFill>
                <a:latin typeface="San serif"/>
              </a:rPr>
              <a:t>hec</a:t>
            </a:r>
            <a:endParaRPr lang="en-US" sz="9000" dirty="0">
              <a:solidFill>
                <a:srgbClr val="051D40"/>
              </a:solidFill>
              <a:latin typeface="San serif"/>
            </a:endParaRPr>
          </a:p>
        </p:txBody>
      </p:sp>
      <p:grpSp>
        <p:nvGrpSpPr>
          <p:cNvPr id="6" name="Group 6"/>
          <p:cNvGrpSpPr/>
          <p:nvPr/>
        </p:nvGrpSpPr>
        <p:grpSpPr>
          <a:xfrm>
            <a:off x="16420234" y="-1717598"/>
            <a:ext cx="3735531" cy="3735531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747857" y="-643475"/>
            <a:ext cx="1286950" cy="1286950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-1929195" y="8389571"/>
            <a:ext cx="3735531" cy="3735531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3088809" y="2786360"/>
            <a:ext cx="10058400" cy="37902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000"/>
              </a:lnSpc>
            </a:pPr>
            <a:r>
              <a:rPr lang="en-US" sz="4000" spc="-60" dirty="0">
                <a:solidFill>
                  <a:srgbClr val="5B98BA"/>
                </a:solidFill>
                <a:latin typeface="San serif"/>
              </a:rPr>
              <a:t>by</a:t>
            </a:r>
          </a:p>
          <a:p>
            <a:pPr algn="just">
              <a:lnSpc>
                <a:spcPts val="6000"/>
              </a:lnSpc>
            </a:pPr>
            <a:r>
              <a:rPr lang="en-US" sz="4000" spc="-60" dirty="0" err="1">
                <a:solidFill>
                  <a:srgbClr val="000000"/>
                </a:solidFill>
                <a:latin typeface="San serif"/>
              </a:rPr>
              <a:t>Komson</a:t>
            </a:r>
            <a:r>
              <a:rPr lang="en-US" sz="4000" spc="-60" dirty="0">
                <a:solidFill>
                  <a:srgbClr val="000000"/>
                </a:solidFill>
                <a:latin typeface="San serif"/>
              </a:rPr>
              <a:t> </a:t>
            </a:r>
            <a:r>
              <a:rPr lang="en-US" sz="4000" spc="-60" dirty="0" err="1">
                <a:solidFill>
                  <a:srgbClr val="000000"/>
                </a:solidFill>
                <a:latin typeface="San serif"/>
              </a:rPr>
              <a:t>Janluang</a:t>
            </a:r>
            <a:r>
              <a:rPr lang="en-US" sz="4000" spc="-60" dirty="0">
                <a:solidFill>
                  <a:srgbClr val="000000"/>
                </a:solidFill>
                <a:latin typeface="San serif"/>
              </a:rPr>
              <a:t> 650510601 group 10</a:t>
            </a:r>
          </a:p>
          <a:p>
            <a:pPr>
              <a:lnSpc>
                <a:spcPts val="6000"/>
              </a:lnSpc>
            </a:pPr>
            <a:r>
              <a:rPr lang="en-US" sz="4000" spc="-60" dirty="0" err="1">
                <a:solidFill>
                  <a:srgbClr val="000000"/>
                </a:solidFill>
                <a:latin typeface="San serif"/>
              </a:rPr>
              <a:t>Chananchida</a:t>
            </a:r>
            <a:r>
              <a:rPr lang="en-US" sz="4000" spc="-60" dirty="0">
                <a:solidFill>
                  <a:srgbClr val="000000"/>
                </a:solidFill>
                <a:latin typeface="San serif"/>
              </a:rPr>
              <a:t> </a:t>
            </a:r>
            <a:r>
              <a:rPr lang="en-US" sz="4000" spc="-60" dirty="0" err="1">
                <a:solidFill>
                  <a:srgbClr val="000000"/>
                </a:solidFill>
                <a:latin typeface="San serif"/>
              </a:rPr>
              <a:t>Pratoom</a:t>
            </a:r>
            <a:r>
              <a:rPr lang="en-US" sz="4000" spc="-60" dirty="0">
                <a:solidFill>
                  <a:srgbClr val="000000"/>
                </a:solidFill>
                <a:latin typeface="San serif"/>
              </a:rPr>
              <a:t> 60510659 group 10</a:t>
            </a:r>
          </a:p>
          <a:p>
            <a:pPr>
              <a:lnSpc>
                <a:spcPts val="6000"/>
              </a:lnSpc>
            </a:pPr>
            <a:r>
              <a:rPr lang="en-US" sz="4000" spc="-60" dirty="0" err="1">
                <a:solidFill>
                  <a:srgbClr val="000000"/>
                </a:solidFill>
                <a:latin typeface="San serif"/>
              </a:rPr>
              <a:t>Peerawit</a:t>
            </a:r>
            <a:r>
              <a:rPr lang="en-US" sz="4000" spc="-60" dirty="0">
                <a:solidFill>
                  <a:srgbClr val="000000"/>
                </a:solidFill>
                <a:latin typeface="San serif"/>
              </a:rPr>
              <a:t> </a:t>
            </a:r>
            <a:r>
              <a:rPr lang="en-US" sz="4000" spc="-60" dirty="0" err="1">
                <a:solidFill>
                  <a:srgbClr val="000000"/>
                </a:solidFill>
                <a:latin typeface="San serif"/>
              </a:rPr>
              <a:t>Phongpuan</a:t>
            </a:r>
            <a:r>
              <a:rPr lang="en-US" sz="4000" spc="-60" dirty="0">
                <a:solidFill>
                  <a:srgbClr val="000000"/>
                </a:solidFill>
                <a:latin typeface="San serif"/>
              </a:rPr>
              <a:t> 650510673 group 10</a:t>
            </a:r>
          </a:p>
          <a:p>
            <a:pPr>
              <a:lnSpc>
                <a:spcPts val="6000"/>
              </a:lnSpc>
            </a:pPr>
            <a:r>
              <a:rPr lang="en-US" sz="4000" spc="-60" dirty="0" err="1">
                <a:solidFill>
                  <a:srgbClr val="000000"/>
                </a:solidFill>
                <a:latin typeface="San serif"/>
              </a:rPr>
              <a:t>Worapol</a:t>
            </a:r>
            <a:r>
              <a:rPr lang="en-US" sz="4000" spc="-60" dirty="0">
                <a:solidFill>
                  <a:srgbClr val="000000"/>
                </a:solidFill>
                <a:latin typeface="San serif"/>
              </a:rPr>
              <a:t> </a:t>
            </a:r>
            <a:r>
              <a:rPr lang="en-US" sz="4000" spc="-60" dirty="0" err="1">
                <a:solidFill>
                  <a:srgbClr val="000000"/>
                </a:solidFill>
                <a:latin typeface="San serif"/>
              </a:rPr>
              <a:t>Baipakdee</a:t>
            </a:r>
            <a:r>
              <a:rPr lang="en-US" sz="4000" spc="-60" dirty="0">
                <a:solidFill>
                  <a:srgbClr val="000000"/>
                </a:solidFill>
                <a:latin typeface="San serif"/>
              </a:rPr>
              <a:t> 650510680 group 10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47242" y="242294"/>
            <a:ext cx="17793515" cy="9802411"/>
            <a:chOff x="0" y="0"/>
            <a:chExt cx="4982580" cy="274489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982580" cy="2744893"/>
            </a:xfrm>
            <a:custGeom>
              <a:avLst/>
              <a:gdLst/>
              <a:ahLst/>
              <a:cxnLst/>
              <a:rect l="l" t="t" r="r" b="b"/>
              <a:pathLst>
                <a:path w="4982580" h="2744893">
                  <a:moveTo>
                    <a:pt x="0" y="0"/>
                  </a:moveTo>
                  <a:lnTo>
                    <a:pt x="4982580" y="0"/>
                  </a:lnTo>
                  <a:lnTo>
                    <a:pt x="4982580" y="2744893"/>
                  </a:lnTo>
                  <a:lnTo>
                    <a:pt x="0" y="274489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286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982580" cy="27829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2297323" y="8211194"/>
            <a:ext cx="4154377" cy="582587"/>
          </a:xfrm>
          <a:custGeom>
            <a:avLst/>
            <a:gdLst/>
            <a:ahLst/>
            <a:cxnLst/>
            <a:rect l="l" t="t" r="r" b="b"/>
            <a:pathLst>
              <a:path w="4154377" h="582587">
                <a:moveTo>
                  <a:pt x="0" y="0"/>
                </a:moveTo>
                <a:lnTo>
                  <a:pt x="4154377" y="0"/>
                </a:lnTo>
                <a:lnTo>
                  <a:pt x="4154377" y="582587"/>
                </a:lnTo>
                <a:lnTo>
                  <a:pt x="0" y="5825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0835"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2272544" y="2466355"/>
            <a:ext cx="4203375" cy="5973865"/>
            <a:chOff x="0" y="0"/>
            <a:chExt cx="1416547" cy="201320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416547" cy="2013207"/>
            </a:xfrm>
            <a:custGeom>
              <a:avLst/>
              <a:gdLst/>
              <a:ahLst/>
              <a:cxnLst/>
              <a:rect l="l" t="t" r="r" b="b"/>
              <a:pathLst>
                <a:path w="1416547" h="2013207">
                  <a:moveTo>
                    <a:pt x="46046" y="0"/>
                  </a:moveTo>
                  <a:lnTo>
                    <a:pt x="1370502" y="0"/>
                  </a:lnTo>
                  <a:cubicBezTo>
                    <a:pt x="1382714" y="0"/>
                    <a:pt x="1394426" y="4851"/>
                    <a:pt x="1403061" y="13487"/>
                  </a:cubicBezTo>
                  <a:cubicBezTo>
                    <a:pt x="1411696" y="22122"/>
                    <a:pt x="1416547" y="33834"/>
                    <a:pt x="1416547" y="46046"/>
                  </a:cubicBezTo>
                  <a:lnTo>
                    <a:pt x="1416547" y="1967161"/>
                  </a:lnTo>
                  <a:cubicBezTo>
                    <a:pt x="1416547" y="1979373"/>
                    <a:pt x="1411696" y="1991085"/>
                    <a:pt x="1403061" y="1999720"/>
                  </a:cubicBezTo>
                  <a:cubicBezTo>
                    <a:pt x="1394426" y="2008356"/>
                    <a:pt x="1382714" y="2013207"/>
                    <a:pt x="1370502" y="2013207"/>
                  </a:cubicBezTo>
                  <a:lnTo>
                    <a:pt x="46046" y="2013207"/>
                  </a:lnTo>
                  <a:cubicBezTo>
                    <a:pt x="33834" y="2013207"/>
                    <a:pt x="22122" y="2008356"/>
                    <a:pt x="13487" y="1999720"/>
                  </a:cubicBezTo>
                  <a:cubicBezTo>
                    <a:pt x="4851" y="1991085"/>
                    <a:pt x="0" y="1979373"/>
                    <a:pt x="0" y="1967161"/>
                  </a:cubicBezTo>
                  <a:lnTo>
                    <a:pt x="0" y="46046"/>
                  </a:lnTo>
                  <a:cubicBezTo>
                    <a:pt x="0" y="33834"/>
                    <a:pt x="4851" y="22122"/>
                    <a:pt x="13487" y="13487"/>
                  </a:cubicBezTo>
                  <a:cubicBezTo>
                    <a:pt x="22122" y="4851"/>
                    <a:pt x="33834" y="0"/>
                    <a:pt x="46046" y="0"/>
                  </a:cubicBezTo>
                  <a:close/>
                </a:path>
              </a:pathLst>
            </a:custGeom>
            <a:solidFill>
              <a:srgbClr val="FDFDFD"/>
            </a:solidFill>
            <a:ln w="38100" cap="rnd">
              <a:solidFill>
                <a:srgbClr val="145DA0"/>
              </a:solidFill>
              <a:prstDash val="solid"/>
              <a:round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416547" cy="20513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AutoShape 9"/>
          <p:cNvSpPr/>
          <p:nvPr/>
        </p:nvSpPr>
        <p:spPr>
          <a:xfrm>
            <a:off x="2297323" y="5472338"/>
            <a:ext cx="4154377" cy="0"/>
          </a:xfrm>
          <a:prstGeom prst="line">
            <a:avLst/>
          </a:prstGeom>
          <a:ln w="38100" cap="flat">
            <a:solidFill>
              <a:srgbClr val="145DA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Freeform 10"/>
          <p:cNvSpPr/>
          <p:nvPr/>
        </p:nvSpPr>
        <p:spPr>
          <a:xfrm>
            <a:off x="7066494" y="8211194"/>
            <a:ext cx="4154377" cy="582587"/>
          </a:xfrm>
          <a:custGeom>
            <a:avLst/>
            <a:gdLst/>
            <a:ahLst/>
            <a:cxnLst/>
            <a:rect l="l" t="t" r="r" b="b"/>
            <a:pathLst>
              <a:path w="4154377" h="582587">
                <a:moveTo>
                  <a:pt x="0" y="0"/>
                </a:moveTo>
                <a:lnTo>
                  <a:pt x="4154377" y="0"/>
                </a:lnTo>
                <a:lnTo>
                  <a:pt x="4154377" y="582587"/>
                </a:lnTo>
                <a:lnTo>
                  <a:pt x="0" y="5825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0835"/>
            </a:stretch>
          </a:blipFill>
        </p:spPr>
      </p:sp>
      <p:grpSp>
        <p:nvGrpSpPr>
          <p:cNvPr id="11" name="Group 11"/>
          <p:cNvGrpSpPr/>
          <p:nvPr/>
        </p:nvGrpSpPr>
        <p:grpSpPr>
          <a:xfrm>
            <a:off x="7071256" y="2466355"/>
            <a:ext cx="4203375" cy="5973865"/>
            <a:chOff x="0" y="0"/>
            <a:chExt cx="1416547" cy="201320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416547" cy="2013207"/>
            </a:xfrm>
            <a:custGeom>
              <a:avLst/>
              <a:gdLst/>
              <a:ahLst/>
              <a:cxnLst/>
              <a:rect l="l" t="t" r="r" b="b"/>
              <a:pathLst>
                <a:path w="1416547" h="2013207">
                  <a:moveTo>
                    <a:pt x="46046" y="0"/>
                  </a:moveTo>
                  <a:lnTo>
                    <a:pt x="1370502" y="0"/>
                  </a:lnTo>
                  <a:cubicBezTo>
                    <a:pt x="1382714" y="0"/>
                    <a:pt x="1394426" y="4851"/>
                    <a:pt x="1403061" y="13487"/>
                  </a:cubicBezTo>
                  <a:cubicBezTo>
                    <a:pt x="1411696" y="22122"/>
                    <a:pt x="1416547" y="33834"/>
                    <a:pt x="1416547" y="46046"/>
                  </a:cubicBezTo>
                  <a:lnTo>
                    <a:pt x="1416547" y="1967161"/>
                  </a:lnTo>
                  <a:cubicBezTo>
                    <a:pt x="1416547" y="1979373"/>
                    <a:pt x="1411696" y="1991085"/>
                    <a:pt x="1403061" y="1999720"/>
                  </a:cubicBezTo>
                  <a:cubicBezTo>
                    <a:pt x="1394426" y="2008356"/>
                    <a:pt x="1382714" y="2013207"/>
                    <a:pt x="1370502" y="2013207"/>
                  </a:cubicBezTo>
                  <a:lnTo>
                    <a:pt x="46046" y="2013207"/>
                  </a:lnTo>
                  <a:cubicBezTo>
                    <a:pt x="33834" y="2013207"/>
                    <a:pt x="22122" y="2008356"/>
                    <a:pt x="13487" y="1999720"/>
                  </a:cubicBezTo>
                  <a:cubicBezTo>
                    <a:pt x="4851" y="1991085"/>
                    <a:pt x="0" y="1979373"/>
                    <a:pt x="0" y="1967161"/>
                  </a:cubicBezTo>
                  <a:lnTo>
                    <a:pt x="0" y="46046"/>
                  </a:lnTo>
                  <a:cubicBezTo>
                    <a:pt x="0" y="33834"/>
                    <a:pt x="4851" y="22122"/>
                    <a:pt x="13487" y="13487"/>
                  </a:cubicBezTo>
                  <a:cubicBezTo>
                    <a:pt x="22122" y="4851"/>
                    <a:pt x="33834" y="0"/>
                    <a:pt x="46046" y="0"/>
                  </a:cubicBezTo>
                  <a:close/>
                </a:path>
              </a:pathLst>
            </a:custGeom>
            <a:solidFill>
              <a:srgbClr val="FDFDFD"/>
            </a:solidFill>
            <a:ln w="38100" cap="rnd">
              <a:solidFill>
                <a:srgbClr val="145DA0"/>
              </a:solidFill>
              <a:prstDash val="solid"/>
              <a:round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1416547" cy="20513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11836861" y="8211194"/>
            <a:ext cx="4154377" cy="582587"/>
          </a:xfrm>
          <a:custGeom>
            <a:avLst/>
            <a:gdLst/>
            <a:ahLst/>
            <a:cxnLst/>
            <a:rect l="l" t="t" r="r" b="b"/>
            <a:pathLst>
              <a:path w="4154377" h="582587">
                <a:moveTo>
                  <a:pt x="0" y="0"/>
                </a:moveTo>
                <a:lnTo>
                  <a:pt x="4154377" y="0"/>
                </a:lnTo>
                <a:lnTo>
                  <a:pt x="4154377" y="582587"/>
                </a:lnTo>
                <a:lnTo>
                  <a:pt x="0" y="5825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0835"/>
            </a:stretch>
          </a:blipFill>
        </p:spPr>
      </p:sp>
      <p:grpSp>
        <p:nvGrpSpPr>
          <p:cNvPr id="16" name="Group 16"/>
          <p:cNvGrpSpPr/>
          <p:nvPr/>
        </p:nvGrpSpPr>
        <p:grpSpPr>
          <a:xfrm>
            <a:off x="11812082" y="2466355"/>
            <a:ext cx="4203375" cy="5973865"/>
            <a:chOff x="0" y="0"/>
            <a:chExt cx="1416547" cy="2013207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416547" cy="2013207"/>
            </a:xfrm>
            <a:custGeom>
              <a:avLst/>
              <a:gdLst/>
              <a:ahLst/>
              <a:cxnLst/>
              <a:rect l="l" t="t" r="r" b="b"/>
              <a:pathLst>
                <a:path w="1416547" h="2013207">
                  <a:moveTo>
                    <a:pt x="46046" y="0"/>
                  </a:moveTo>
                  <a:lnTo>
                    <a:pt x="1370502" y="0"/>
                  </a:lnTo>
                  <a:cubicBezTo>
                    <a:pt x="1382714" y="0"/>
                    <a:pt x="1394426" y="4851"/>
                    <a:pt x="1403061" y="13487"/>
                  </a:cubicBezTo>
                  <a:cubicBezTo>
                    <a:pt x="1411696" y="22122"/>
                    <a:pt x="1416547" y="33834"/>
                    <a:pt x="1416547" y="46046"/>
                  </a:cubicBezTo>
                  <a:lnTo>
                    <a:pt x="1416547" y="1967161"/>
                  </a:lnTo>
                  <a:cubicBezTo>
                    <a:pt x="1416547" y="1979373"/>
                    <a:pt x="1411696" y="1991085"/>
                    <a:pt x="1403061" y="1999720"/>
                  </a:cubicBezTo>
                  <a:cubicBezTo>
                    <a:pt x="1394426" y="2008356"/>
                    <a:pt x="1382714" y="2013207"/>
                    <a:pt x="1370502" y="2013207"/>
                  </a:cubicBezTo>
                  <a:lnTo>
                    <a:pt x="46046" y="2013207"/>
                  </a:lnTo>
                  <a:cubicBezTo>
                    <a:pt x="33834" y="2013207"/>
                    <a:pt x="22122" y="2008356"/>
                    <a:pt x="13487" y="1999720"/>
                  </a:cubicBezTo>
                  <a:cubicBezTo>
                    <a:pt x="4851" y="1991085"/>
                    <a:pt x="0" y="1979373"/>
                    <a:pt x="0" y="1967161"/>
                  </a:cubicBezTo>
                  <a:lnTo>
                    <a:pt x="0" y="46046"/>
                  </a:lnTo>
                  <a:cubicBezTo>
                    <a:pt x="0" y="33834"/>
                    <a:pt x="4851" y="22122"/>
                    <a:pt x="13487" y="13487"/>
                  </a:cubicBezTo>
                  <a:cubicBezTo>
                    <a:pt x="22122" y="4851"/>
                    <a:pt x="33834" y="0"/>
                    <a:pt x="46046" y="0"/>
                  </a:cubicBezTo>
                  <a:close/>
                </a:path>
              </a:pathLst>
            </a:custGeom>
            <a:solidFill>
              <a:srgbClr val="FDFDFD"/>
            </a:solidFill>
            <a:ln w="38100" cap="rnd">
              <a:solidFill>
                <a:srgbClr val="145DA0"/>
              </a:solidFill>
              <a:prstDash val="solid"/>
              <a:round/>
            </a:ln>
          </p:spPr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1416547" cy="20513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9" name="AutoShape 19"/>
          <p:cNvSpPr/>
          <p:nvPr/>
        </p:nvSpPr>
        <p:spPr>
          <a:xfrm>
            <a:off x="11836861" y="5434238"/>
            <a:ext cx="4154377" cy="0"/>
          </a:xfrm>
          <a:prstGeom prst="line">
            <a:avLst/>
          </a:prstGeom>
          <a:ln w="38100" cap="flat">
            <a:solidFill>
              <a:srgbClr val="145DA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20" name="Group 20"/>
          <p:cNvGrpSpPr/>
          <p:nvPr/>
        </p:nvGrpSpPr>
        <p:grpSpPr>
          <a:xfrm>
            <a:off x="3230929" y="3164544"/>
            <a:ext cx="2295014" cy="1910924"/>
            <a:chOff x="-4603" y="12176"/>
            <a:chExt cx="976170" cy="812800"/>
          </a:xfrm>
        </p:grpSpPr>
        <p:sp>
          <p:nvSpPr>
            <p:cNvPr id="21" name="Freeform 21"/>
            <p:cNvSpPr/>
            <p:nvPr/>
          </p:nvSpPr>
          <p:spPr>
            <a:xfrm>
              <a:off x="-4603" y="12176"/>
              <a:ext cx="976170" cy="812800"/>
            </a:xfrm>
            <a:custGeom>
              <a:avLst/>
              <a:gdLst/>
              <a:ahLst/>
              <a:cxnLst/>
              <a:rect l="l" t="t" r="r" b="b"/>
              <a:pathLst>
                <a:path w="976170" h="812800">
                  <a:moveTo>
                    <a:pt x="0" y="0"/>
                  </a:moveTo>
                  <a:lnTo>
                    <a:pt x="976170" y="0"/>
                  </a:lnTo>
                  <a:lnTo>
                    <a:pt x="976170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3"/>
              <a:stretch>
                <a:fillRect l="-10135" r="-10135"/>
              </a:stretch>
            </a:blipFill>
          </p:spPr>
          <p:txBody>
            <a:bodyPr/>
            <a:lstStyle/>
            <a:p>
              <a:endParaRPr lang="th-TH" dirty="0"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8148892" y="4547529"/>
            <a:ext cx="2295014" cy="1910924"/>
            <a:chOff x="0" y="0"/>
            <a:chExt cx="97617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976170" cy="812800"/>
            </a:xfrm>
            <a:custGeom>
              <a:avLst/>
              <a:gdLst/>
              <a:ahLst/>
              <a:cxnLst/>
              <a:rect l="l" t="t" r="r" b="b"/>
              <a:pathLst>
                <a:path w="976170" h="812800">
                  <a:moveTo>
                    <a:pt x="0" y="0"/>
                  </a:moveTo>
                  <a:lnTo>
                    <a:pt x="976170" y="0"/>
                  </a:lnTo>
                  <a:lnTo>
                    <a:pt x="976170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4"/>
              <a:stretch>
                <a:fillRect t="-2361" b="-840"/>
              </a:stretch>
            </a:blipFill>
          </p:spPr>
        </p:sp>
      </p:grpSp>
      <p:grpSp>
        <p:nvGrpSpPr>
          <p:cNvPr id="24" name="Group 24"/>
          <p:cNvGrpSpPr/>
          <p:nvPr/>
        </p:nvGrpSpPr>
        <p:grpSpPr>
          <a:xfrm>
            <a:off x="12807381" y="3131879"/>
            <a:ext cx="2295014" cy="1910924"/>
            <a:chOff x="0" y="0"/>
            <a:chExt cx="976170" cy="8128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976170" cy="812800"/>
            </a:xfrm>
            <a:custGeom>
              <a:avLst/>
              <a:gdLst/>
              <a:ahLst/>
              <a:cxnLst/>
              <a:rect l="l" t="t" r="r" b="b"/>
              <a:pathLst>
                <a:path w="976170" h="812800">
                  <a:moveTo>
                    <a:pt x="0" y="0"/>
                  </a:moveTo>
                  <a:lnTo>
                    <a:pt x="976170" y="0"/>
                  </a:lnTo>
                  <a:lnTo>
                    <a:pt x="976170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5"/>
              <a:stretch>
                <a:fillRect t="-10049" b="-10049"/>
              </a:stretch>
            </a:blipFill>
          </p:spPr>
        </p:sp>
      </p:grpSp>
      <p:sp>
        <p:nvSpPr>
          <p:cNvPr id="26" name="TextBox 26"/>
          <p:cNvSpPr txBox="1"/>
          <p:nvPr/>
        </p:nvSpPr>
        <p:spPr>
          <a:xfrm>
            <a:off x="5201579" y="914400"/>
            <a:ext cx="7884841" cy="11126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400"/>
              </a:lnSpc>
              <a:spcBef>
                <a:spcPct val="0"/>
              </a:spcBef>
            </a:pPr>
            <a:r>
              <a:rPr lang="en-US" sz="9000" b="1" dirty="0">
                <a:solidFill>
                  <a:srgbClr val="051D40"/>
                </a:solidFill>
                <a:latin typeface="San serif"/>
              </a:rPr>
              <a:t>Tools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2627995" y="2565381"/>
            <a:ext cx="3490991" cy="500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3500" b="1" dirty="0">
                <a:solidFill>
                  <a:srgbClr val="145DA0"/>
                </a:solidFill>
                <a:latin typeface="San serif"/>
              </a:rPr>
              <a:t>VS Code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7550904" y="3941160"/>
            <a:ext cx="3490991" cy="500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3500" b="1" dirty="0">
                <a:solidFill>
                  <a:srgbClr val="145DA0"/>
                </a:solidFill>
                <a:latin typeface="San serif"/>
              </a:rPr>
              <a:t>Docker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2209393" y="2596376"/>
            <a:ext cx="3490991" cy="500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3500" b="1" dirty="0">
                <a:solidFill>
                  <a:srgbClr val="145DA0"/>
                </a:solidFill>
                <a:latin typeface="San serif"/>
              </a:rPr>
              <a:t>GitHub</a:t>
            </a:r>
          </a:p>
        </p:txBody>
      </p:sp>
      <p:sp>
        <p:nvSpPr>
          <p:cNvPr id="30" name="TextBox 28">
            <a:extLst>
              <a:ext uri="{FF2B5EF4-FFF2-40B4-BE49-F238E27FC236}">
                <a16:creationId xmlns:a16="http://schemas.microsoft.com/office/drawing/2014/main" id="{4BD071EE-8F61-B9B2-7F1A-0E08569FD1AF}"/>
              </a:ext>
            </a:extLst>
          </p:cNvPr>
          <p:cNvSpPr txBox="1"/>
          <p:nvPr/>
        </p:nvSpPr>
        <p:spPr>
          <a:xfrm>
            <a:off x="2743200" y="5548557"/>
            <a:ext cx="3490991" cy="500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3500" b="1" dirty="0">
                <a:solidFill>
                  <a:srgbClr val="145DA0"/>
                </a:solidFill>
                <a:latin typeface="San serif"/>
              </a:rPr>
              <a:t>PostgreSQL</a:t>
            </a:r>
          </a:p>
        </p:txBody>
      </p:sp>
      <p:sp>
        <p:nvSpPr>
          <p:cNvPr id="31" name="Rectangle 1">
            <a:extLst>
              <a:ext uri="{FF2B5EF4-FFF2-40B4-BE49-F238E27FC236}">
                <a16:creationId xmlns:a16="http://schemas.microsoft.com/office/drawing/2014/main" id="{89F350E9-6FA0-7767-B1D0-EB09F128A9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h-TH"/>
          </a:p>
        </p:txBody>
      </p:sp>
      <p:sp>
        <p:nvSpPr>
          <p:cNvPr id="32" name="Rectangle 2">
            <a:extLst>
              <a:ext uri="{FF2B5EF4-FFF2-40B4-BE49-F238E27FC236}">
                <a16:creationId xmlns:a16="http://schemas.microsoft.com/office/drawing/2014/main" id="{AF9502B2-226D-E697-0417-073D68FC93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h-TH"/>
          </a:p>
        </p:txBody>
      </p:sp>
      <p:sp>
        <p:nvSpPr>
          <p:cNvPr id="33" name="Rectangle 3">
            <a:extLst>
              <a:ext uri="{FF2B5EF4-FFF2-40B4-BE49-F238E27FC236}">
                <a16:creationId xmlns:a16="http://schemas.microsoft.com/office/drawing/2014/main" id="{EA11E344-3E7C-B49F-1A35-631335FFC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30480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h-TH"/>
          </a:p>
        </p:txBody>
      </p:sp>
      <p:pic>
        <p:nvPicPr>
          <p:cNvPr id="35" name="รูปภาพ 34">
            <a:extLst>
              <a:ext uri="{FF2B5EF4-FFF2-40B4-BE49-F238E27FC236}">
                <a16:creationId xmlns:a16="http://schemas.microsoft.com/office/drawing/2014/main" id="{E9C362D3-2D74-EBBB-857F-74A727CB094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4222" y="6210891"/>
            <a:ext cx="1898536" cy="1958657"/>
          </a:xfrm>
          <a:prstGeom prst="rect">
            <a:avLst/>
          </a:prstGeom>
        </p:spPr>
      </p:pic>
      <p:sp>
        <p:nvSpPr>
          <p:cNvPr id="36" name="TextBox 28">
            <a:extLst>
              <a:ext uri="{FF2B5EF4-FFF2-40B4-BE49-F238E27FC236}">
                <a16:creationId xmlns:a16="http://schemas.microsoft.com/office/drawing/2014/main" id="{A999D166-9263-B254-DB56-129145BEC766}"/>
              </a:ext>
            </a:extLst>
          </p:cNvPr>
          <p:cNvSpPr txBox="1"/>
          <p:nvPr/>
        </p:nvSpPr>
        <p:spPr>
          <a:xfrm>
            <a:off x="12168273" y="5623399"/>
            <a:ext cx="3490991" cy="500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3500" b="1" dirty="0">
                <a:solidFill>
                  <a:srgbClr val="145DA0"/>
                </a:solidFill>
                <a:latin typeface="San serif"/>
              </a:rPr>
              <a:t>Git</a:t>
            </a:r>
          </a:p>
        </p:txBody>
      </p:sp>
      <p:pic>
        <p:nvPicPr>
          <p:cNvPr id="38" name="รูปภาพ 37">
            <a:extLst>
              <a:ext uri="{FF2B5EF4-FFF2-40B4-BE49-F238E27FC236}">
                <a16:creationId xmlns:a16="http://schemas.microsoft.com/office/drawing/2014/main" id="{065EFAF1-780D-8C29-A62A-962E6B29E29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99129" y="6236592"/>
            <a:ext cx="2029278" cy="2029278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DE7167-C7E7-1E54-6DF3-F0884C7F02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26679A7B-D060-4A3C-381E-98454A512FE4}"/>
              </a:ext>
            </a:extLst>
          </p:cNvPr>
          <p:cNvGrpSpPr/>
          <p:nvPr/>
        </p:nvGrpSpPr>
        <p:grpSpPr>
          <a:xfrm>
            <a:off x="247242" y="242294"/>
            <a:ext cx="17793515" cy="9802411"/>
            <a:chOff x="0" y="0"/>
            <a:chExt cx="4982580" cy="274489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2DE5859E-EAA7-AD21-EEA2-EA78C6F3A641}"/>
                </a:ext>
              </a:extLst>
            </p:cNvPr>
            <p:cNvSpPr/>
            <p:nvPr/>
          </p:nvSpPr>
          <p:spPr>
            <a:xfrm>
              <a:off x="0" y="0"/>
              <a:ext cx="4982580" cy="2744893"/>
            </a:xfrm>
            <a:custGeom>
              <a:avLst/>
              <a:gdLst/>
              <a:ahLst/>
              <a:cxnLst/>
              <a:rect l="l" t="t" r="r" b="b"/>
              <a:pathLst>
                <a:path w="4982580" h="2744893">
                  <a:moveTo>
                    <a:pt x="0" y="0"/>
                  </a:moveTo>
                  <a:lnTo>
                    <a:pt x="4982580" y="0"/>
                  </a:lnTo>
                  <a:lnTo>
                    <a:pt x="4982580" y="2744893"/>
                  </a:lnTo>
                  <a:lnTo>
                    <a:pt x="0" y="274489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286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2F337DC8-5D86-62CE-F1AC-4A8E23F2CF60}"/>
                </a:ext>
              </a:extLst>
            </p:cNvPr>
            <p:cNvSpPr txBox="1"/>
            <p:nvPr/>
          </p:nvSpPr>
          <p:spPr>
            <a:xfrm>
              <a:off x="0" y="-38100"/>
              <a:ext cx="4982580" cy="27829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>
            <a:extLst>
              <a:ext uri="{FF2B5EF4-FFF2-40B4-BE49-F238E27FC236}">
                <a16:creationId xmlns:a16="http://schemas.microsoft.com/office/drawing/2014/main" id="{6DCDDB2A-AB55-D842-F005-77AB8A4DB7D7}"/>
              </a:ext>
            </a:extLst>
          </p:cNvPr>
          <p:cNvSpPr/>
          <p:nvPr/>
        </p:nvSpPr>
        <p:spPr>
          <a:xfrm>
            <a:off x="2932223" y="8211194"/>
            <a:ext cx="4154377" cy="582587"/>
          </a:xfrm>
          <a:custGeom>
            <a:avLst/>
            <a:gdLst/>
            <a:ahLst/>
            <a:cxnLst/>
            <a:rect l="l" t="t" r="r" b="b"/>
            <a:pathLst>
              <a:path w="4154377" h="582587">
                <a:moveTo>
                  <a:pt x="0" y="0"/>
                </a:moveTo>
                <a:lnTo>
                  <a:pt x="4154377" y="0"/>
                </a:lnTo>
                <a:lnTo>
                  <a:pt x="4154377" y="582587"/>
                </a:lnTo>
                <a:lnTo>
                  <a:pt x="0" y="5825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0835"/>
            </a:stretch>
          </a:blipFill>
        </p:spPr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AECA9270-2ACA-D00C-AC79-CFA74DCD532F}"/>
              </a:ext>
            </a:extLst>
          </p:cNvPr>
          <p:cNvGrpSpPr/>
          <p:nvPr/>
        </p:nvGrpSpPr>
        <p:grpSpPr>
          <a:xfrm>
            <a:off x="2959425" y="2353300"/>
            <a:ext cx="4203375" cy="6086920"/>
            <a:chOff x="0" y="-38100"/>
            <a:chExt cx="1416547" cy="2051307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A98966BE-8188-91E1-4D29-78D8FA1CD729}"/>
                </a:ext>
              </a:extLst>
            </p:cNvPr>
            <p:cNvSpPr/>
            <p:nvPr/>
          </p:nvSpPr>
          <p:spPr>
            <a:xfrm>
              <a:off x="0" y="0"/>
              <a:ext cx="1416547" cy="2013207"/>
            </a:xfrm>
            <a:custGeom>
              <a:avLst/>
              <a:gdLst/>
              <a:ahLst/>
              <a:cxnLst/>
              <a:rect l="l" t="t" r="r" b="b"/>
              <a:pathLst>
                <a:path w="1416547" h="2013207">
                  <a:moveTo>
                    <a:pt x="46046" y="0"/>
                  </a:moveTo>
                  <a:lnTo>
                    <a:pt x="1370502" y="0"/>
                  </a:lnTo>
                  <a:cubicBezTo>
                    <a:pt x="1382714" y="0"/>
                    <a:pt x="1394426" y="4851"/>
                    <a:pt x="1403061" y="13487"/>
                  </a:cubicBezTo>
                  <a:cubicBezTo>
                    <a:pt x="1411696" y="22122"/>
                    <a:pt x="1416547" y="33834"/>
                    <a:pt x="1416547" y="46046"/>
                  </a:cubicBezTo>
                  <a:lnTo>
                    <a:pt x="1416547" y="1967161"/>
                  </a:lnTo>
                  <a:cubicBezTo>
                    <a:pt x="1416547" y="1979373"/>
                    <a:pt x="1411696" y="1991085"/>
                    <a:pt x="1403061" y="1999720"/>
                  </a:cubicBezTo>
                  <a:cubicBezTo>
                    <a:pt x="1394426" y="2008356"/>
                    <a:pt x="1382714" y="2013207"/>
                    <a:pt x="1370502" y="2013207"/>
                  </a:cubicBezTo>
                  <a:lnTo>
                    <a:pt x="46046" y="2013207"/>
                  </a:lnTo>
                  <a:cubicBezTo>
                    <a:pt x="33834" y="2013207"/>
                    <a:pt x="22122" y="2008356"/>
                    <a:pt x="13487" y="1999720"/>
                  </a:cubicBezTo>
                  <a:cubicBezTo>
                    <a:pt x="4851" y="1991085"/>
                    <a:pt x="0" y="1979373"/>
                    <a:pt x="0" y="1967161"/>
                  </a:cubicBezTo>
                  <a:lnTo>
                    <a:pt x="0" y="46046"/>
                  </a:lnTo>
                  <a:cubicBezTo>
                    <a:pt x="0" y="33834"/>
                    <a:pt x="4851" y="22122"/>
                    <a:pt x="13487" y="13487"/>
                  </a:cubicBezTo>
                  <a:cubicBezTo>
                    <a:pt x="22122" y="4851"/>
                    <a:pt x="33834" y="0"/>
                    <a:pt x="46046" y="0"/>
                  </a:cubicBezTo>
                  <a:close/>
                </a:path>
              </a:pathLst>
            </a:custGeom>
            <a:solidFill>
              <a:srgbClr val="FDFDFD"/>
            </a:solidFill>
            <a:ln w="38100" cap="rnd">
              <a:solidFill>
                <a:srgbClr val="145DA0"/>
              </a:solidFill>
              <a:prstDash val="solid"/>
              <a:round/>
            </a:ln>
          </p:spPr>
          <p:txBody>
            <a:bodyPr/>
            <a:lstStyle/>
            <a:p>
              <a:endParaRPr lang="th-TH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9C0C9774-3E5C-59DE-42E3-CAD94AA525A4}"/>
                </a:ext>
              </a:extLst>
            </p:cNvPr>
            <p:cNvSpPr txBox="1"/>
            <p:nvPr/>
          </p:nvSpPr>
          <p:spPr>
            <a:xfrm>
              <a:off x="0" y="-38100"/>
              <a:ext cx="1416547" cy="20513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AutoShape 9">
            <a:extLst>
              <a:ext uri="{FF2B5EF4-FFF2-40B4-BE49-F238E27FC236}">
                <a16:creationId xmlns:a16="http://schemas.microsoft.com/office/drawing/2014/main" id="{ACC8880A-BD47-C0F2-A560-BCB25843B30D}"/>
              </a:ext>
            </a:extLst>
          </p:cNvPr>
          <p:cNvSpPr/>
          <p:nvPr/>
        </p:nvSpPr>
        <p:spPr>
          <a:xfrm>
            <a:off x="2971800" y="5472338"/>
            <a:ext cx="4154377" cy="0"/>
          </a:xfrm>
          <a:prstGeom prst="line">
            <a:avLst/>
          </a:prstGeom>
          <a:ln w="38100" cap="flat">
            <a:solidFill>
              <a:srgbClr val="145DA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93213F3B-FC4A-F8CC-1DDA-5AB0AFE1F652}"/>
              </a:ext>
            </a:extLst>
          </p:cNvPr>
          <p:cNvSpPr/>
          <p:nvPr/>
        </p:nvSpPr>
        <p:spPr>
          <a:xfrm>
            <a:off x="7066494" y="8211194"/>
            <a:ext cx="4154377" cy="582587"/>
          </a:xfrm>
          <a:custGeom>
            <a:avLst/>
            <a:gdLst/>
            <a:ahLst/>
            <a:cxnLst/>
            <a:rect l="l" t="t" r="r" b="b"/>
            <a:pathLst>
              <a:path w="4154377" h="582587">
                <a:moveTo>
                  <a:pt x="0" y="0"/>
                </a:moveTo>
                <a:lnTo>
                  <a:pt x="4154377" y="0"/>
                </a:lnTo>
                <a:lnTo>
                  <a:pt x="4154377" y="582587"/>
                </a:lnTo>
                <a:lnTo>
                  <a:pt x="0" y="5825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0835"/>
            </a:stretch>
          </a:blipFill>
        </p:spPr>
      </p:sp>
      <p:sp>
        <p:nvSpPr>
          <p:cNvPr id="15" name="Freeform 15">
            <a:extLst>
              <a:ext uri="{FF2B5EF4-FFF2-40B4-BE49-F238E27FC236}">
                <a16:creationId xmlns:a16="http://schemas.microsoft.com/office/drawing/2014/main" id="{BB83582F-2BDF-2A2C-1368-A706C3A02169}"/>
              </a:ext>
            </a:extLst>
          </p:cNvPr>
          <p:cNvSpPr/>
          <p:nvPr/>
        </p:nvSpPr>
        <p:spPr>
          <a:xfrm>
            <a:off x="11201400" y="8211194"/>
            <a:ext cx="4154377" cy="582587"/>
          </a:xfrm>
          <a:custGeom>
            <a:avLst/>
            <a:gdLst/>
            <a:ahLst/>
            <a:cxnLst/>
            <a:rect l="l" t="t" r="r" b="b"/>
            <a:pathLst>
              <a:path w="4154377" h="582587">
                <a:moveTo>
                  <a:pt x="0" y="0"/>
                </a:moveTo>
                <a:lnTo>
                  <a:pt x="4154377" y="0"/>
                </a:lnTo>
                <a:lnTo>
                  <a:pt x="4154377" y="582587"/>
                </a:lnTo>
                <a:lnTo>
                  <a:pt x="0" y="5825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0835"/>
            </a:stretch>
          </a:blipFill>
        </p:spPr>
      </p:sp>
      <p:grpSp>
        <p:nvGrpSpPr>
          <p:cNvPr id="16" name="Group 16">
            <a:extLst>
              <a:ext uri="{FF2B5EF4-FFF2-40B4-BE49-F238E27FC236}">
                <a16:creationId xmlns:a16="http://schemas.microsoft.com/office/drawing/2014/main" id="{A9DB0E2B-08FA-19AC-1830-43056EFB2139}"/>
              </a:ext>
            </a:extLst>
          </p:cNvPr>
          <p:cNvGrpSpPr/>
          <p:nvPr/>
        </p:nvGrpSpPr>
        <p:grpSpPr>
          <a:xfrm>
            <a:off x="11125200" y="2466355"/>
            <a:ext cx="4203375" cy="5973865"/>
            <a:chOff x="0" y="0"/>
            <a:chExt cx="1416547" cy="2013207"/>
          </a:xfrm>
        </p:grpSpPr>
        <p:sp>
          <p:nvSpPr>
            <p:cNvPr id="17" name="Freeform 17">
              <a:extLst>
                <a:ext uri="{FF2B5EF4-FFF2-40B4-BE49-F238E27FC236}">
                  <a16:creationId xmlns:a16="http://schemas.microsoft.com/office/drawing/2014/main" id="{8D238F7B-28DF-BAEF-D005-EF84C352AA66}"/>
                </a:ext>
              </a:extLst>
            </p:cNvPr>
            <p:cNvSpPr/>
            <p:nvPr/>
          </p:nvSpPr>
          <p:spPr>
            <a:xfrm>
              <a:off x="0" y="0"/>
              <a:ext cx="1416547" cy="2013207"/>
            </a:xfrm>
            <a:custGeom>
              <a:avLst/>
              <a:gdLst/>
              <a:ahLst/>
              <a:cxnLst/>
              <a:rect l="l" t="t" r="r" b="b"/>
              <a:pathLst>
                <a:path w="1416547" h="2013207">
                  <a:moveTo>
                    <a:pt x="46046" y="0"/>
                  </a:moveTo>
                  <a:lnTo>
                    <a:pt x="1370502" y="0"/>
                  </a:lnTo>
                  <a:cubicBezTo>
                    <a:pt x="1382714" y="0"/>
                    <a:pt x="1394426" y="4851"/>
                    <a:pt x="1403061" y="13487"/>
                  </a:cubicBezTo>
                  <a:cubicBezTo>
                    <a:pt x="1411696" y="22122"/>
                    <a:pt x="1416547" y="33834"/>
                    <a:pt x="1416547" y="46046"/>
                  </a:cubicBezTo>
                  <a:lnTo>
                    <a:pt x="1416547" y="1967161"/>
                  </a:lnTo>
                  <a:cubicBezTo>
                    <a:pt x="1416547" y="1979373"/>
                    <a:pt x="1411696" y="1991085"/>
                    <a:pt x="1403061" y="1999720"/>
                  </a:cubicBezTo>
                  <a:cubicBezTo>
                    <a:pt x="1394426" y="2008356"/>
                    <a:pt x="1382714" y="2013207"/>
                    <a:pt x="1370502" y="2013207"/>
                  </a:cubicBezTo>
                  <a:lnTo>
                    <a:pt x="46046" y="2013207"/>
                  </a:lnTo>
                  <a:cubicBezTo>
                    <a:pt x="33834" y="2013207"/>
                    <a:pt x="22122" y="2008356"/>
                    <a:pt x="13487" y="1999720"/>
                  </a:cubicBezTo>
                  <a:cubicBezTo>
                    <a:pt x="4851" y="1991085"/>
                    <a:pt x="0" y="1979373"/>
                    <a:pt x="0" y="1967161"/>
                  </a:cubicBezTo>
                  <a:lnTo>
                    <a:pt x="0" y="46046"/>
                  </a:lnTo>
                  <a:cubicBezTo>
                    <a:pt x="0" y="33834"/>
                    <a:pt x="4851" y="22122"/>
                    <a:pt x="13487" y="13487"/>
                  </a:cubicBezTo>
                  <a:cubicBezTo>
                    <a:pt x="22122" y="4851"/>
                    <a:pt x="33834" y="0"/>
                    <a:pt x="46046" y="0"/>
                  </a:cubicBezTo>
                  <a:close/>
                </a:path>
              </a:pathLst>
            </a:custGeom>
            <a:solidFill>
              <a:srgbClr val="FDFDFD"/>
            </a:solidFill>
            <a:ln w="38100" cap="rnd">
              <a:solidFill>
                <a:srgbClr val="145DA0"/>
              </a:solidFill>
              <a:prstDash val="solid"/>
              <a:round/>
            </a:ln>
          </p:spPr>
        </p:sp>
        <p:sp>
          <p:nvSpPr>
            <p:cNvPr id="18" name="TextBox 18">
              <a:extLst>
                <a:ext uri="{FF2B5EF4-FFF2-40B4-BE49-F238E27FC236}">
                  <a16:creationId xmlns:a16="http://schemas.microsoft.com/office/drawing/2014/main" id="{99561A14-86C7-29D1-7DBA-F83A14410A8A}"/>
                </a:ext>
              </a:extLst>
            </p:cNvPr>
            <p:cNvSpPr txBox="1"/>
            <p:nvPr/>
          </p:nvSpPr>
          <p:spPr>
            <a:xfrm>
              <a:off x="0" y="-38100"/>
              <a:ext cx="1416547" cy="20513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9" name="AutoShape 19">
            <a:extLst>
              <a:ext uri="{FF2B5EF4-FFF2-40B4-BE49-F238E27FC236}">
                <a16:creationId xmlns:a16="http://schemas.microsoft.com/office/drawing/2014/main" id="{F8A0F132-3408-3B16-6D76-20A4B8E7DB63}"/>
              </a:ext>
            </a:extLst>
          </p:cNvPr>
          <p:cNvSpPr/>
          <p:nvPr/>
        </p:nvSpPr>
        <p:spPr>
          <a:xfrm>
            <a:off x="11125200" y="5434238"/>
            <a:ext cx="4154377" cy="0"/>
          </a:xfrm>
          <a:prstGeom prst="line">
            <a:avLst/>
          </a:prstGeom>
          <a:ln w="38100" cap="flat">
            <a:solidFill>
              <a:srgbClr val="145DA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6" name="TextBox 26">
            <a:extLst>
              <a:ext uri="{FF2B5EF4-FFF2-40B4-BE49-F238E27FC236}">
                <a16:creationId xmlns:a16="http://schemas.microsoft.com/office/drawing/2014/main" id="{8538F550-32E4-54BD-9963-E93EDE2E6FC2}"/>
              </a:ext>
            </a:extLst>
          </p:cNvPr>
          <p:cNvSpPr txBox="1"/>
          <p:nvPr/>
        </p:nvSpPr>
        <p:spPr>
          <a:xfrm>
            <a:off x="4810271" y="828606"/>
            <a:ext cx="8666821" cy="11126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8400"/>
              </a:lnSpc>
              <a:spcBef>
                <a:spcPct val="0"/>
              </a:spcBef>
            </a:pPr>
            <a:r>
              <a:rPr lang="en-US" sz="9000" b="1" dirty="0">
                <a:solidFill>
                  <a:srgbClr val="051D40"/>
                </a:solidFill>
                <a:latin typeface="San serif"/>
              </a:rPr>
              <a:t>Web Frameworks</a:t>
            </a:r>
          </a:p>
        </p:txBody>
      </p:sp>
      <p:sp>
        <p:nvSpPr>
          <p:cNvPr id="27" name="TextBox 27">
            <a:extLst>
              <a:ext uri="{FF2B5EF4-FFF2-40B4-BE49-F238E27FC236}">
                <a16:creationId xmlns:a16="http://schemas.microsoft.com/office/drawing/2014/main" id="{1DA04AD6-7D7C-9582-BB3A-84FE65376E67}"/>
              </a:ext>
            </a:extLst>
          </p:cNvPr>
          <p:cNvSpPr txBox="1"/>
          <p:nvPr/>
        </p:nvSpPr>
        <p:spPr>
          <a:xfrm>
            <a:off x="3340115" y="2580675"/>
            <a:ext cx="3490991" cy="500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3500" b="1" dirty="0">
                <a:solidFill>
                  <a:srgbClr val="145DA0"/>
                </a:solidFill>
                <a:latin typeface="San serif"/>
              </a:rPr>
              <a:t>HTML</a:t>
            </a:r>
          </a:p>
        </p:txBody>
      </p:sp>
      <p:sp>
        <p:nvSpPr>
          <p:cNvPr id="29" name="TextBox 29">
            <a:extLst>
              <a:ext uri="{FF2B5EF4-FFF2-40B4-BE49-F238E27FC236}">
                <a16:creationId xmlns:a16="http://schemas.microsoft.com/office/drawing/2014/main" id="{03A647ED-EBCA-4652-BB84-595D7EDA2A40}"/>
              </a:ext>
            </a:extLst>
          </p:cNvPr>
          <p:cNvSpPr txBox="1"/>
          <p:nvPr/>
        </p:nvSpPr>
        <p:spPr>
          <a:xfrm>
            <a:off x="11481391" y="2666282"/>
            <a:ext cx="3490991" cy="509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3500" b="1" dirty="0">
                <a:solidFill>
                  <a:srgbClr val="145DA0"/>
                </a:solidFill>
                <a:latin typeface="San serif"/>
              </a:rPr>
              <a:t>jQuery</a:t>
            </a:r>
          </a:p>
        </p:txBody>
      </p:sp>
      <p:sp>
        <p:nvSpPr>
          <p:cNvPr id="30" name="TextBox 28">
            <a:extLst>
              <a:ext uri="{FF2B5EF4-FFF2-40B4-BE49-F238E27FC236}">
                <a16:creationId xmlns:a16="http://schemas.microsoft.com/office/drawing/2014/main" id="{9D261B9B-BC59-3049-C3D7-526D2FE5D439}"/>
              </a:ext>
            </a:extLst>
          </p:cNvPr>
          <p:cNvSpPr txBox="1"/>
          <p:nvPr/>
        </p:nvSpPr>
        <p:spPr>
          <a:xfrm>
            <a:off x="3325822" y="5628080"/>
            <a:ext cx="3490991" cy="500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3500" b="1" dirty="0">
                <a:solidFill>
                  <a:srgbClr val="145DA0"/>
                </a:solidFill>
                <a:latin typeface="San serif"/>
              </a:rPr>
              <a:t>CSS</a:t>
            </a:r>
          </a:p>
        </p:txBody>
      </p:sp>
      <p:sp>
        <p:nvSpPr>
          <p:cNvPr id="31" name="Rectangle 1">
            <a:extLst>
              <a:ext uri="{FF2B5EF4-FFF2-40B4-BE49-F238E27FC236}">
                <a16:creationId xmlns:a16="http://schemas.microsoft.com/office/drawing/2014/main" id="{D5A086E0-6B90-97B7-B4D8-6819D0F0C2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h-TH"/>
          </a:p>
        </p:txBody>
      </p:sp>
      <p:sp>
        <p:nvSpPr>
          <p:cNvPr id="32" name="Rectangle 2">
            <a:extLst>
              <a:ext uri="{FF2B5EF4-FFF2-40B4-BE49-F238E27FC236}">
                <a16:creationId xmlns:a16="http://schemas.microsoft.com/office/drawing/2014/main" id="{05E8D999-642E-752E-E8EF-8CA999210A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h-TH"/>
          </a:p>
        </p:txBody>
      </p:sp>
      <p:sp>
        <p:nvSpPr>
          <p:cNvPr id="33" name="Rectangle 3">
            <a:extLst>
              <a:ext uri="{FF2B5EF4-FFF2-40B4-BE49-F238E27FC236}">
                <a16:creationId xmlns:a16="http://schemas.microsoft.com/office/drawing/2014/main" id="{72F5E02B-65A8-7ACF-4A5C-F9AC340962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30480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h-TH"/>
          </a:p>
        </p:txBody>
      </p:sp>
      <p:sp>
        <p:nvSpPr>
          <p:cNvPr id="36" name="TextBox 28">
            <a:extLst>
              <a:ext uri="{FF2B5EF4-FFF2-40B4-BE49-F238E27FC236}">
                <a16:creationId xmlns:a16="http://schemas.microsoft.com/office/drawing/2014/main" id="{D3D46961-0FEA-31A0-5DE8-17251993F061}"/>
              </a:ext>
            </a:extLst>
          </p:cNvPr>
          <p:cNvSpPr txBox="1"/>
          <p:nvPr/>
        </p:nvSpPr>
        <p:spPr>
          <a:xfrm>
            <a:off x="11631419" y="5628080"/>
            <a:ext cx="3490991" cy="500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3500" b="1" dirty="0">
                <a:solidFill>
                  <a:srgbClr val="145DA0"/>
                </a:solidFill>
                <a:latin typeface="San serif"/>
              </a:rPr>
              <a:t>jQuery</a:t>
            </a:r>
          </a:p>
        </p:txBody>
      </p:sp>
      <p:pic>
        <p:nvPicPr>
          <p:cNvPr id="34" name="รูปภาพ 33">
            <a:extLst>
              <a:ext uri="{FF2B5EF4-FFF2-40B4-BE49-F238E27FC236}">
                <a16:creationId xmlns:a16="http://schemas.microsoft.com/office/drawing/2014/main" id="{EDD58171-BA92-92C5-1086-63C816BDC3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9250" y="3320923"/>
            <a:ext cx="2012722" cy="2012722"/>
          </a:xfrm>
          <a:prstGeom prst="rect">
            <a:avLst/>
          </a:prstGeom>
        </p:spPr>
      </p:pic>
      <p:pic>
        <p:nvPicPr>
          <p:cNvPr id="39" name="รูปภาพ 38">
            <a:extLst>
              <a:ext uri="{FF2B5EF4-FFF2-40B4-BE49-F238E27FC236}">
                <a16:creationId xmlns:a16="http://schemas.microsoft.com/office/drawing/2014/main" id="{D6579F5F-A619-6B21-C414-BBB04705FD8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5073" y="6304998"/>
            <a:ext cx="1392491" cy="1964572"/>
          </a:xfrm>
          <a:prstGeom prst="rect">
            <a:avLst/>
          </a:prstGeom>
        </p:spPr>
      </p:pic>
      <p:pic>
        <p:nvPicPr>
          <p:cNvPr id="41" name="รูปภาพ 40">
            <a:extLst>
              <a:ext uri="{FF2B5EF4-FFF2-40B4-BE49-F238E27FC236}">
                <a16:creationId xmlns:a16="http://schemas.microsoft.com/office/drawing/2014/main" id="{90FF74FE-C4C4-177A-162D-F675474E7C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87920" y="3241420"/>
            <a:ext cx="1483777" cy="1910925"/>
          </a:xfrm>
          <a:prstGeom prst="rect">
            <a:avLst/>
          </a:prstGeom>
        </p:spPr>
      </p:pic>
      <p:pic>
        <p:nvPicPr>
          <p:cNvPr id="43" name="รูปภาพ 42">
            <a:extLst>
              <a:ext uri="{FF2B5EF4-FFF2-40B4-BE49-F238E27FC236}">
                <a16:creationId xmlns:a16="http://schemas.microsoft.com/office/drawing/2014/main" id="{BD676A19-378E-CDF8-3F78-9B0A7DFC331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5323" y="6162696"/>
            <a:ext cx="2143125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9818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B840A9-AC7E-07B9-2A80-EDBDF6B67E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0EA2092B-F7E5-175D-6A0B-5EEAF65379A3}"/>
              </a:ext>
            </a:extLst>
          </p:cNvPr>
          <p:cNvGrpSpPr/>
          <p:nvPr/>
        </p:nvGrpSpPr>
        <p:grpSpPr>
          <a:xfrm>
            <a:off x="247242" y="242294"/>
            <a:ext cx="17793515" cy="9802411"/>
            <a:chOff x="0" y="0"/>
            <a:chExt cx="4982580" cy="274489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91EBFE3A-0B2F-EF16-2D0D-01ED97C6834E}"/>
                </a:ext>
              </a:extLst>
            </p:cNvPr>
            <p:cNvSpPr/>
            <p:nvPr/>
          </p:nvSpPr>
          <p:spPr>
            <a:xfrm>
              <a:off x="0" y="0"/>
              <a:ext cx="4982580" cy="2744893"/>
            </a:xfrm>
            <a:custGeom>
              <a:avLst/>
              <a:gdLst/>
              <a:ahLst/>
              <a:cxnLst/>
              <a:rect l="l" t="t" r="r" b="b"/>
              <a:pathLst>
                <a:path w="4982580" h="2744893">
                  <a:moveTo>
                    <a:pt x="0" y="0"/>
                  </a:moveTo>
                  <a:lnTo>
                    <a:pt x="4982580" y="0"/>
                  </a:lnTo>
                  <a:lnTo>
                    <a:pt x="4982580" y="2744893"/>
                  </a:lnTo>
                  <a:lnTo>
                    <a:pt x="0" y="274489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286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77509138-D750-D5A5-00EA-4F7FC57081A2}"/>
                </a:ext>
              </a:extLst>
            </p:cNvPr>
            <p:cNvSpPr txBox="1"/>
            <p:nvPr/>
          </p:nvSpPr>
          <p:spPr>
            <a:xfrm>
              <a:off x="0" y="-38100"/>
              <a:ext cx="4982580" cy="27829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>
            <a:extLst>
              <a:ext uri="{FF2B5EF4-FFF2-40B4-BE49-F238E27FC236}">
                <a16:creationId xmlns:a16="http://schemas.microsoft.com/office/drawing/2014/main" id="{49886B51-D3BB-984C-43A6-D24122F7C82B}"/>
              </a:ext>
            </a:extLst>
          </p:cNvPr>
          <p:cNvSpPr/>
          <p:nvPr/>
        </p:nvSpPr>
        <p:spPr>
          <a:xfrm>
            <a:off x="2932223" y="8211194"/>
            <a:ext cx="4154377" cy="582587"/>
          </a:xfrm>
          <a:custGeom>
            <a:avLst/>
            <a:gdLst/>
            <a:ahLst/>
            <a:cxnLst/>
            <a:rect l="l" t="t" r="r" b="b"/>
            <a:pathLst>
              <a:path w="4154377" h="582587">
                <a:moveTo>
                  <a:pt x="0" y="0"/>
                </a:moveTo>
                <a:lnTo>
                  <a:pt x="4154377" y="0"/>
                </a:lnTo>
                <a:lnTo>
                  <a:pt x="4154377" y="582587"/>
                </a:lnTo>
                <a:lnTo>
                  <a:pt x="0" y="5825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0835"/>
            </a:stretch>
          </a:blipFill>
        </p:spPr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AFD1E6E7-2321-458B-75BB-CDB49533F35A}"/>
              </a:ext>
            </a:extLst>
          </p:cNvPr>
          <p:cNvGrpSpPr/>
          <p:nvPr/>
        </p:nvGrpSpPr>
        <p:grpSpPr>
          <a:xfrm>
            <a:off x="2959425" y="2353300"/>
            <a:ext cx="4203375" cy="6086920"/>
            <a:chOff x="0" y="-38100"/>
            <a:chExt cx="1416547" cy="2051307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F3B1728F-DC3C-03DA-A6DF-9EFDD219939C}"/>
                </a:ext>
              </a:extLst>
            </p:cNvPr>
            <p:cNvSpPr/>
            <p:nvPr/>
          </p:nvSpPr>
          <p:spPr>
            <a:xfrm>
              <a:off x="0" y="0"/>
              <a:ext cx="1416547" cy="2013207"/>
            </a:xfrm>
            <a:custGeom>
              <a:avLst/>
              <a:gdLst/>
              <a:ahLst/>
              <a:cxnLst/>
              <a:rect l="l" t="t" r="r" b="b"/>
              <a:pathLst>
                <a:path w="1416547" h="2013207">
                  <a:moveTo>
                    <a:pt x="46046" y="0"/>
                  </a:moveTo>
                  <a:lnTo>
                    <a:pt x="1370502" y="0"/>
                  </a:lnTo>
                  <a:cubicBezTo>
                    <a:pt x="1382714" y="0"/>
                    <a:pt x="1394426" y="4851"/>
                    <a:pt x="1403061" y="13487"/>
                  </a:cubicBezTo>
                  <a:cubicBezTo>
                    <a:pt x="1411696" y="22122"/>
                    <a:pt x="1416547" y="33834"/>
                    <a:pt x="1416547" y="46046"/>
                  </a:cubicBezTo>
                  <a:lnTo>
                    <a:pt x="1416547" y="1967161"/>
                  </a:lnTo>
                  <a:cubicBezTo>
                    <a:pt x="1416547" y="1979373"/>
                    <a:pt x="1411696" y="1991085"/>
                    <a:pt x="1403061" y="1999720"/>
                  </a:cubicBezTo>
                  <a:cubicBezTo>
                    <a:pt x="1394426" y="2008356"/>
                    <a:pt x="1382714" y="2013207"/>
                    <a:pt x="1370502" y="2013207"/>
                  </a:cubicBezTo>
                  <a:lnTo>
                    <a:pt x="46046" y="2013207"/>
                  </a:lnTo>
                  <a:cubicBezTo>
                    <a:pt x="33834" y="2013207"/>
                    <a:pt x="22122" y="2008356"/>
                    <a:pt x="13487" y="1999720"/>
                  </a:cubicBezTo>
                  <a:cubicBezTo>
                    <a:pt x="4851" y="1991085"/>
                    <a:pt x="0" y="1979373"/>
                    <a:pt x="0" y="1967161"/>
                  </a:cubicBezTo>
                  <a:lnTo>
                    <a:pt x="0" y="46046"/>
                  </a:lnTo>
                  <a:cubicBezTo>
                    <a:pt x="0" y="33834"/>
                    <a:pt x="4851" y="22122"/>
                    <a:pt x="13487" y="13487"/>
                  </a:cubicBezTo>
                  <a:cubicBezTo>
                    <a:pt x="22122" y="4851"/>
                    <a:pt x="33834" y="0"/>
                    <a:pt x="46046" y="0"/>
                  </a:cubicBezTo>
                  <a:close/>
                </a:path>
              </a:pathLst>
            </a:custGeom>
            <a:solidFill>
              <a:srgbClr val="FDFDFD"/>
            </a:solidFill>
            <a:ln w="38100" cap="rnd">
              <a:solidFill>
                <a:srgbClr val="145DA0"/>
              </a:solidFill>
              <a:prstDash val="solid"/>
              <a:round/>
            </a:ln>
          </p:spPr>
          <p:txBody>
            <a:bodyPr/>
            <a:lstStyle/>
            <a:p>
              <a:endParaRPr lang="th-TH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CF8F56CE-4408-B2A2-E2E8-79BFD77FEAE3}"/>
                </a:ext>
              </a:extLst>
            </p:cNvPr>
            <p:cNvSpPr txBox="1"/>
            <p:nvPr/>
          </p:nvSpPr>
          <p:spPr>
            <a:xfrm>
              <a:off x="0" y="-38100"/>
              <a:ext cx="1416547" cy="20513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AutoShape 9">
            <a:extLst>
              <a:ext uri="{FF2B5EF4-FFF2-40B4-BE49-F238E27FC236}">
                <a16:creationId xmlns:a16="http://schemas.microsoft.com/office/drawing/2014/main" id="{92946A33-3B79-C70A-4530-1DF53AB60C21}"/>
              </a:ext>
            </a:extLst>
          </p:cNvPr>
          <p:cNvSpPr/>
          <p:nvPr/>
        </p:nvSpPr>
        <p:spPr>
          <a:xfrm>
            <a:off x="2971800" y="5472338"/>
            <a:ext cx="4154377" cy="0"/>
          </a:xfrm>
          <a:prstGeom prst="line">
            <a:avLst/>
          </a:prstGeom>
          <a:ln w="38100" cap="flat">
            <a:solidFill>
              <a:srgbClr val="145DA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644BCEC4-F955-E135-E782-D04E12435C33}"/>
              </a:ext>
            </a:extLst>
          </p:cNvPr>
          <p:cNvSpPr/>
          <p:nvPr/>
        </p:nvSpPr>
        <p:spPr>
          <a:xfrm>
            <a:off x="7066494" y="8211194"/>
            <a:ext cx="4154377" cy="582587"/>
          </a:xfrm>
          <a:custGeom>
            <a:avLst/>
            <a:gdLst/>
            <a:ahLst/>
            <a:cxnLst/>
            <a:rect l="l" t="t" r="r" b="b"/>
            <a:pathLst>
              <a:path w="4154377" h="582587">
                <a:moveTo>
                  <a:pt x="0" y="0"/>
                </a:moveTo>
                <a:lnTo>
                  <a:pt x="4154377" y="0"/>
                </a:lnTo>
                <a:lnTo>
                  <a:pt x="4154377" y="582587"/>
                </a:lnTo>
                <a:lnTo>
                  <a:pt x="0" y="5825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0835"/>
            </a:stretch>
          </a:blipFill>
        </p:spPr>
      </p:sp>
      <p:sp>
        <p:nvSpPr>
          <p:cNvPr id="15" name="Freeform 15">
            <a:extLst>
              <a:ext uri="{FF2B5EF4-FFF2-40B4-BE49-F238E27FC236}">
                <a16:creationId xmlns:a16="http://schemas.microsoft.com/office/drawing/2014/main" id="{F0347E9C-C0AC-3352-9084-4207506AD532}"/>
              </a:ext>
            </a:extLst>
          </p:cNvPr>
          <p:cNvSpPr/>
          <p:nvPr/>
        </p:nvSpPr>
        <p:spPr>
          <a:xfrm>
            <a:off x="11201400" y="8211194"/>
            <a:ext cx="4154377" cy="582587"/>
          </a:xfrm>
          <a:custGeom>
            <a:avLst/>
            <a:gdLst/>
            <a:ahLst/>
            <a:cxnLst/>
            <a:rect l="l" t="t" r="r" b="b"/>
            <a:pathLst>
              <a:path w="4154377" h="582587">
                <a:moveTo>
                  <a:pt x="0" y="0"/>
                </a:moveTo>
                <a:lnTo>
                  <a:pt x="4154377" y="0"/>
                </a:lnTo>
                <a:lnTo>
                  <a:pt x="4154377" y="582587"/>
                </a:lnTo>
                <a:lnTo>
                  <a:pt x="0" y="5825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0835"/>
            </a:stretch>
          </a:blipFill>
        </p:spPr>
      </p:sp>
      <p:grpSp>
        <p:nvGrpSpPr>
          <p:cNvPr id="16" name="Group 16">
            <a:extLst>
              <a:ext uri="{FF2B5EF4-FFF2-40B4-BE49-F238E27FC236}">
                <a16:creationId xmlns:a16="http://schemas.microsoft.com/office/drawing/2014/main" id="{C019A8BB-409C-FA81-B70E-41A7009FCF18}"/>
              </a:ext>
            </a:extLst>
          </p:cNvPr>
          <p:cNvGrpSpPr/>
          <p:nvPr/>
        </p:nvGrpSpPr>
        <p:grpSpPr>
          <a:xfrm>
            <a:off x="11125200" y="2466355"/>
            <a:ext cx="4203375" cy="5973865"/>
            <a:chOff x="0" y="0"/>
            <a:chExt cx="1416547" cy="2013207"/>
          </a:xfrm>
        </p:grpSpPr>
        <p:sp>
          <p:nvSpPr>
            <p:cNvPr id="17" name="Freeform 17">
              <a:extLst>
                <a:ext uri="{FF2B5EF4-FFF2-40B4-BE49-F238E27FC236}">
                  <a16:creationId xmlns:a16="http://schemas.microsoft.com/office/drawing/2014/main" id="{05E10CB7-4AF0-D5C2-63FE-D2F8E63F695B}"/>
                </a:ext>
              </a:extLst>
            </p:cNvPr>
            <p:cNvSpPr/>
            <p:nvPr/>
          </p:nvSpPr>
          <p:spPr>
            <a:xfrm>
              <a:off x="0" y="0"/>
              <a:ext cx="1416547" cy="2013207"/>
            </a:xfrm>
            <a:custGeom>
              <a:avLst/>
              <a:gdLst/>
              <a:ahLst/>
              <a:cxnLst/>
              <a:rect l="l" t="t" r="r" b="b"/>
              <a:pathLst>
                <a:path w="1416547" h="2013207">
                  <a:moveTo>
                    <a:pt x="46046" y="0"/>
                  </a:moveTo>
                  <a:lnTo>
                    <a:pt x="1370502" y="0"/>
                  </a:lnTo>
                  <a:cubicBezTo>
                    <a:pt x="1382714" y="0"/>
                    <a:pt x="1394426" y="4851"/>
                    <a:pt x="1403061" y="13487"/>
                  </a:cubicBezTo>
                  <a:cubicBezTo>
                    <a:pt x="1411696" y="22122"/>
                    <a:pt x="1416547" y="33834"/>
                    <a:pt x="1416547" y="46046"/>
                  </a:cubicBezTo>
                  <a:lnTo>
                    <a:pt x="1416547" y="1967161"/>
                  </a:lnTo>
                  <a:cubicBezTo>
                    <a:pt x="1416547" y="1979373"/>
                    <a:pt x="1411696" y="1991085"/>
                    <a:pt x="1403061" y="1999720"/>
                  </a:cubicBezTo>
                  <a:cubicBezTo>
                    <a:pt x="1394426" y="2008356"/>
                    <a:pt x="1382714" y="2013207"/>
                    <a:pt x="1370502" y="2013207"/>
                  </a:cubicBezTo>
                  <a:lnTo>
                    <a:pt x="46046" y="2013207"/>
                  </a:lnTo>
                  <a:cubicBezTo>
                    <a:pt x="33834" y="2013207"/>
                    <a:pt x="22122" y="2008356"/>
                    <a:pt x="13487" y="1999720"/>
                  </a:cubicBezTo>
                  <a:cubicBezTo>
                    <a:pt x="4851" y="1991085"/>
                    <a:pt x="0" y="1979373"/>
                    <a:pt x="0" y="1967161"/>
                  </a:cubicBezTo>
                  <a:lnTo>
                    <a:pt x="0" y="46046"/>
                  </a:lnTo>
                  <a:cubicBezTo>
                    <a:pt x="0" y="33834"/>
                    <a:pt x="4851" y="22122"/>
                    <a:pt x="13487" y="13487"/>
                  </a:cubicBezTo>
                  <a:cubicBezTo>
                    <a:pt x="22122" y="4851"/>
                    <a:pt x="33834" y="0"/>
                    <a:pt x="46046" y="0"/>
                  </a:cubicBezTo>
                  <a:close/>
                </a:path>
              </a:pathLst>
            </a:custGeom>
            <a:solidFill>
              <a:srgbClr val="FDFDFD"/>
            </a:solidFill>
            <a:ln w="38100" cap="rnd">
              <a:solidFill>
                <a:srgbClr val="145DA0"/>
              </a:solidFill>
              <a:prstDash val="solid"/>
              <a:round/>
            </a:ln>
          </p:spPr>
          <p:txBody>
            <a:bodyPr/>
            <a:lstStyle/>
            <a:p>
              <a:endParaRPr lang="th-TH" dirty="0"/>
            </a:p>
          </p:txBody>
        </p:sp>
        <p:sp>
          <p:nvSpPr>
            <p:cNvPr id="18" name="TextBox 18">
              <a:extLst>
                <a:ext uri="{FF2B5EF4-FFF2-40B4-BE49-F238E27FC236}">
                  <a16:creationId xmlns:a16="http://schemas.microsoft.com/office/drawing/2014/main" id="{939FF59B-A30E-CCA5-2B40-61574D8EE0B0}"/>
                </a:ext>
              </a:extLst>
            </p:cNvPr>
            <p:cNvSpPr txBox="1"/>
            <p:nvPr/>
          </p:nvSpPr>
          <p:spPr>
            <a:xfrm>
              <a:off x="0" y="-38100"/>
              <a:ext cx="1416547" cy="20513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9" name="AutoShape 19">
            <a:extLst>
              <a:ext uri="{FF2B5EF4-FFF2-40B4-BE49-F238E27FC236}">
                <a16:creationId xmlns:a16="http://schemas.microsoft.com/office/drawing/2014/main" id="{FE00D6EE-7599-F536-5324-22EAC2FB133E}"/>
              </a:ext>
            </a:extLst>
          </p:cNvPr>
          <p:cNvSpPr/>
          <p:nvPr/>
        </p:nvSpPr>
        <p:spPr>
          <a:xfrm>
            <a:off x="11125200" y="5434238"/>
            <a:ext cx="4154377" cy="0"/>
          </a:xfrm>
          <a:prstGeom prst="line">
            <a:avLst/>
          </a:prstGeom>
          <a:ln w="38100" cap="flat">
            <a:solidFill>
              <a:srgbClr val="145DA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6" name="TextBox 26">
            <a:extLst>
              <a:ext uri="{FF2B5EF4-FFF2-40B4-BE49-F238E27FC236}">
                <a16:creationId xmlns:a16="http://schemas.microsoft.com/office/drawing/2014/main" id="{68538F4D-B7FB-A8A4-455F-E71756EB31F2}"/>
              </a:ext>
            </a:extLst>
          </p:cNvPr>
          <p:cNvSpPr txBox="1"/>
          <p:nvPr/>
        </p:nvSpPr>
        <p:spPr>
          <a:xfrm>
            <a:off x="5115389" y="917105"/>
            <a:ext cx="8666821" cy="11126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8400"/>
              </a:lnSpc>
              <a:spcBef>
                <a:spcPct val="0"/>
              </a:spcBef>
            </a:pPr>
            <a:r>
              <a:rPr lang="en-US" sz="9000" b="1" dirty="0">
                <a:solidFill>
                  <a:srgbClr val="051D40"/>
                </a:solidFill>
                <a:latin typeface="San serif"/>
              </a:rPr>
              <a:t>Libraries</a:t>
            </a:r>
          </a:p>
        </p:txBody>
      </p:sp>
      <p:sp>
        <p:nvSpPr>
          <p:cNvPr id="27" name="TextBox 27">
            <a:extLst>
              <a:ext uri="{FF2B5EF4-FFF2-40B4-BE49-F238E27FC236}">
                <a16:creationId xmlns:a16="http://schemas.microsoft.com/office/drawing/2014/main" id="{7A0C0BA4-978F-2B73-6984-FA280CE47B97}"/>
              </a:ext>
            </a:extLst>
          </p:cNvPr>
          <p:cNvSpPr txBox="1"/>
          <p:nvPr/>
        </p:nvSpPr>
        <p:spPr>
          <a:xfrm>
            <a:off x="3340115" y="2580675"/>
            <a:ext cx="3490991" cy="500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3500" b="1" dirty="0">
                <a:solidFill>
                  <a:srgbClr val="145DA0"/>
                </a:solidFill>
                <a:latin typeface="San serif"/>
              </a:rPr>
              <a:t>Font Awesome</a:t>
            </a:r>
          </a:p>
        </p:txBody>
      </p:sp>
      <p:sp>
        <p:nvSpPr>
          <p:cNvPr id="29" name="TextBox 29">
            <a:extLst>
              <a:ext uri="{FF2B5EF4-FFF2-40B4-BE49-F238E27FC236}">
                <a16:creationId xmlns:a16="http://schemas.microsoft.com/office/drawing/2014/main" id="{FCF2C7BD-6657-71BE-3E34-5AA52D14936B}"/>
              </a:ext>
            </a:extLst>
          </p:cNvPr>
          <p:cNvSpPr txBox="1"/>
          <p:nvPr/>
        </p:nvSpPr>
        <p:spPr>
          <a:xfrm>
            <a:off x="11481391" y="2666282"/>
            <a:ext cx="3490991" cy="509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3500" b="1" dirty="0">
                <a:solidFill>
                  <a:srgbClr val="145DA0"/>
                </a:solidFill>
                <a:latin typeface="San serif"/>
              </a:rPr>
              <a:t>jQuery </a:t>
            </a:r>
            <a:r>
              <a:rPr lang="th-TH" sz="3500" b="1" dirty="0">
                <a:solidFill>
                  <a:srgbClr val="145DA0"/>
                </a:solidFill>
                <a:latin typeface="San serif"/>
                <a:cs typeface="+mj-cs"/>
              </a:rPr>
              <a:t>(ของไปรษณีย์)</a:t>
            </a:r>
            <a:endParaRPr lang="en-US" sz="3500" b="1" dirty="0">
              <a:solidFill>
                <a:srgbClr val="145DA0"/>
              </a:solidFill>
              <a:latin typeface="San serif"/>
            </a:endParaRPr>
          </a:p>
        </p:txBody>
      </p:sp>
      <p:sp>
        <p:nvSpPr>
          <p:cNvPr id="30" name="TextBox 28">
            <a:extLst>
              <a:ext uri="{FF2B5EF4-FFF2-40B4-BE49-F238E27FC236}">
                <a16:creationId xmlns:a16="http://schemas.microsoft.com/office/drawing/2014/main" id="{D44756AC-ECED-C5D4-7182-F62915AF2757}"/>
              </a:ext>
            </a:extLst>
          </p:cNvPr>
          <p:cNvSpPr txBox="1"/>
          <p:nvPr/>
        </p:nvSpPr>
        <p:spPr>
          <a:xfrm>
            <a:off x="3369893" y="5585395"/>
            <a:ext cx="3490991" cy="500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3500" b="1" dirty="0">
                <a:solidFill>
                  <a:srgbClr val="145DA0"/>
                </a:solidFill>
                <a:latin typeface="San serif"/>
              </a:rPr>
              <a:t>Swiper</a:t>
            </a:r>
          </a:p>
        </p:txBody>
      </p:sp>
      <p:sp>
        <p:nvSpPr>
          <p:cNvPr id="31" name="Rectangle 1">
            <a:extLst>
              <a:ext uri="{FF2B5EF4-FFF2-40B4-BE49-F238E27FC236}">
                <a16:creationId xmlns:a16="http://schemas.microsoft.com/office/drawing/2014/main" id="{19ED1341-A488-7057-1AB3-4215150960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h-TH"/>
          </a:p>
        </p:txBody>
      </p:sp>
      <p:sp>
        <p:nvSpPr>
          <p:cNvPr id="32" name="Rectangle 2">
            <a:extLst>
              <a:ext uri="{FF2B5EF4-FFF2-40B4-BE49-F238E27FC236}">
                <a16:creationId xmlns:a16="http://schemas.microsoft.com/office/drawing/2014/main" id="{57E17E79-CA97-1364-017C-3D43A13283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h-TH"/>
          </a:p>
        </p:txBody>
      </p:sp>
      <p:sp>
        <p:nvSpPr>
          <p:cNvPr id="33" name="Rectangle 3">
            <a:extLst>
              <a:ext uri="{FF2B5EF4-FFF2-40B4-BE49-F238E27FC236}">
                <a16:creationId xmlns:a16="http://schemas.microsoft.com/office/drawing/2014/main" id="{B0D54CE6-E505-0845-63CC-CEEE3A2DE4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30480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h-TH"/>
          </a:p>
        </p:txBody>
      </p:sp>
      <p:sp>
        <p:nvSpPr>
          <p:cNvPr id="36" name="TextBox 28">
            <a:extLst>
              <a:ext uri="{FF2B5EF4-FFF2-40B4-BE49-F238E27FC236}">
                <a16:creationId xmlns:a16="http://schemas.microsoft.com/office/drawing/2014/main" id="{8D237778-4CA7-17A6-CDE5-9920505751C8}"/>
              </a:ext>
            </a:extLst>
          </p:cNvPr>
          <p:cNvSpPr txBox="1"/>
          <p:nvPr/>
        </p:nvSpPr>
        <p:spPr>
          <a:xfrm>
            <a:off x="11533092" y="5628080"/>
            <a:ext cx="3490991" cy="500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3500" b="1" dirty="0">
                <a:solidFill>
                  <a:srgbClr val="145DA0"/>
                </a:solidFill>
                <a:latin typeface="San serif"/>
              </a:rPr>
              <a:t>jQuery Validation</a:t>
            </a:r>
          </a:p>
        </p:txBody>
      </p:sp>
      <p:pic>
        <p:nvPicPr>
          <p:cNvPr id="41" name="รูปภาพ 40">
            <a:extLst>
              <a:ext uri="{FF2B5EF4-FFF2-40B4-BE49-F238E27FC236}">
                <a16:creationId xmlns:a16="http://schemas.microsoft.com/office/drawing/2014/main" id="{B4E67911-8BEC-03F5-EB39-20171FC4BB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87920" y="3241420"/>
            <a:ext cx="1483777" cy="1910925"/>
          </a:xfrm>
          <a:prstGeom prst="rect">
            <a:avLst/>
          </a:prstGeom>
        </p:spPr>
      </p:pic>
      <p:pic>
        <p:nvPicPr>
          <p:cNvPr id="43" name="รูปภาพ 42">
            <a:extLst>
              <a:ext uri="{FF2B5EF4-FFF2-40B4-BE49-F238E27FC236}">
                <a16:creationId xmlns:a16="http://schemas.microsoft.com/office/drawing/2014/main" id="{4271F7C7-1B8A-942A-E226-F08EF34919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5323" y="6195031"/>
            <a:ext cx="2143125" cy="2143125"/>
          </a:xfrm>
          <a:prstGeom prst="rect">
            <a:avLst/>
          </a:prstGeom>
        </p:spPr>
      </p:pic>
      <p:pic>
        <p:nvPicPr>
          <p:cNvPr id="12" name="รูปภาพ 11">
            <a:extLst>
              <a:ext uri="{FF2B5EF4-FFF2-40B4-BE49-F238E27FC236}">
                <a16:creationId xmlns:a16="http://schemas.microsoft.com/office/drawing/2014/main" id="{848B806D-88D3-3AA6-0B18-426AE7F9207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1821" y="6256019"/>
            <a:ext cx="3787133" cy="2021147"/>
          </a:xfrm>
          <a:prstGeom prst="rect">
            <a:avLst/>
          </a:prstGeom>
        </p:spPr>
      </p:pic>
      <p:pic>
        <p:nvPicPr>
          <p:cNvPr id="14" name="รูปภาพ 13">
            <a:extLst>
              <a:ext uri="{FF2B5EF4-FFF2-40B4-BE49-F238E27FC236}">
                <a16:creationId xmlns:a16="http://schemas.microsoft.com/office/drawing/2014/main" id="{DA8A74C3-C7A0-DF08-E0C9-2D57EC88E7A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6778" y="3060326"/>
            <a:ext cx="2204743" cy="2218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59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8"/>
          <p:cNvGrpSpPr/>
          <p:nvPr/>
        </p:nvGrpSpPr>
        <p:grpSpPr>
          <a:xfrm>
            <a:off x="15238003" y="8290589"/>
            <a:ext cx="7523780" cy="7523780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>
                <a:alpha val="95686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-3724222" y="-4507687"/>
            <a:ext cx="5924489" cy="5924489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>
                <a:alpha val="95686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6" name="TextBox 26">
            <a:extLst>
              <a:ext uri="{FF2B5EF4-FFF2-40B4-BE49-F238E27FC236}">
                <a16:creationId xmlns:a16="http://schemas.microsoft.com/office/drawing/2014/main" id="{46D307EE-67F0-FBD7-DBC5-51ADB072A319}"/>
              </a:ext>
            </a:extLst>
          </p:cNvPr>
          <p:cNvSpPr txBox="1"/>
          <p:nvPr/>
        </p:nvSpPr>
        <p:spPr>
          <a:xfrm>
            <a:off x="5050413" y="241861"/>
            <a:ext cx="7884841" cy="11126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400"/>
              </a:lnSpc>
              <a:spcBef>
                <a:spcPct val="0"/>
              </a:spcBef>
            </a:pPr>
            <a:r>
              <a:rPr lang="en-US" sz="9000" b="1" dirty="0">
                <a:solidFill>
                  <a:srgbClr val="051D40"/>
                </a:solidFill>
                <a:latin typeface="San serif"/>
              </a:rPr>
              <a:t>References</a:t>
            </a:r>
          </a:p>
        </p:txBody>
      </p:sp>
      <p:sp>
        <p:nvSpPr>
          <p:cNvPr id="18" name="TextBox 26">
            <a:extLst>
              <a:ext uri="{FF2B5EF4-FFF2-40B4-BE49-F238E27FC236}">
                <a16:creationId xmlns:a16="http://schemas.microsoft.com/office/drawing/2014/main" id="{48B1D67F-9F24-CC94-985C-2E0C0AFE40CD}"/>
              </a:ext>
            </a:extLst>
          </p:cNvPr>
          <p:cNvSpPr txBox="1"/>
          <p:nvPr/>
        </p:nvSpPr>
        <p:spPr>
          <a:xfrm>
            <a:off x="-175250" y="1021152"/>
            <a:ext cx="6248400" cy="20036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8400"/>
              </a:lnSpc>
              <a:spcBef>
                <a:spcPct val="0"/>
              </a:spcBef>
            </a:pPr>
            <a:r>
              <a:rPr lang="en-US" sz="3500" b="1" dirty="0">
                <a:solidFill>
                  <a:srgbClr val="307EFC"/>
                </a:solidFill>
                <a:latin typeface="San serif"/>
              </a:rPr>
              <a:t>Font Awesome</a:t>
            </a:r>
          </a:p>
          <a:p>
            <a:pPr marL="0" lvl="0" indent="0" algn="ctr">
              <a:lnSpc>
                <a:spcPts val="8400"/>
              </a:lnSpc>
              <a:spcBef>
                <a:spcPct val="0"/>
              </a:spcBef>
            </a:pPr>
            <a:r>
              <a:rPr lang="en-US" sz="3500" b="1" dirty="0">
                <a:solidFill>
                  <a:srgbClr val="051D40"/>
                </a:solidFill>
                <a:latin typeface="San serif"/>
              </a:rPr>
              <a:t>	</a:t>
            </a:r>
            <a:r>
              <a:rPr lang="en-US" sz="3500" b="1" dirty="0">
                <a:solidFill>
                  <a:srgbClr val="0000FF"/>
                </a:solidFill>
                <a:latin typeface="San serif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https://fontawesome.com/</a:t>
            </a:r>
            <a:endParaRPr lang="en-US" sz="3500" b="1" dirty="0">
              <a:solidFill>
                <a:srgbClr val="0000FF"/>
              </a:solidFill>
              <a:latin typeface="San serif"/>
            </a:endParaRPr>
          </a:p>
        </p:txBody>
      </p:sp>
      <p:sp>
        <p:nvSpPr>
          <p:cNvPr id="19" name="TextBox 26">
            <a:extLst>
              <a:ext uri="{FF2B5EF4-FFF2-40B4-BE49-F238E27FC236}">
                <a16:creationId xmlns:a16="http://schemas.microsoft.com/office/drawing/2014/main" id="{477C3C29-415A-E2A7-E066-BC146C0D3A4C}"/>
              </a:ext>
            </a:extLst>
          </p:cNvPr>
          <p:cNvSpPr txBox="1"/>
          <p:nvPr/>
        </p:nvSpPr>
        <p:spPr>
          <a:xfrm>
            <a:off x="-162960" y="3184548"/>
            <a:ext cx="6248400" cy="20036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8400"/>
              </a:lnSpc>
              <a:spcBef>
                <a:spcPct val="0"/>
              </a:spcBef>
            </a:pPr>
            <a:r>
              <a:rPr lang="en-US" sz="3500" b="1" dirty="0">
                <a:solidFill>
                  <a:srgbClr val="307EFC"/>
                </a:solidFill>
                <a:latin typeface="San serif"/>
              </a:rPr>
              <a:t>Swiper</a:t>
            </a:r>
          </a:p>
          <a:p>
            <a:pPr marL="0" lvl="0" indent="0" algn="ctr">
              <a:lnSpc>
                <a:spcPts val="8400"/>
              </a:lnSpc>
              <a:spcBef>
                <a:spcPct val="0"/>
              </a:spcBef>
            </a:pPr>
            <a:r>
              <a:rPr lang="en-US" sz="3500" b="1" dirty="0">
                <a:solidFill>
                  <a:srgbClr val="051D40"/>
                </a:solidFill>
                <a:latin typeface="San serif"/>
              </a:rPr>
              <a:t>	</a:t>
            </a:r>
            <a:r>
              <a:rPr lang="en-US" sz="3500" b="1" dirty="0">
                <a:solidFill>
                  <a:srgbClr val="051D40"/>
                </a:solidFill>
                <a:latin typeface="San serif"/>
                <a:hlinkClick r:id="rId3"/>
              </a:rPr>
              <a:t>https://swiperjs.com/</a:t>
            </a:r>
            <a:endParaRPr lang="en-US" sz="3500" b="1" dirty="0">
              <a:solidFill>
                <a:srgbClr val="051D40"/>
              </a:solidFill>
              <a:latin typeface="San serif"/>
            </a:endParaRPr>
          </a:p>
        </p:txBody>
      </p:sp>
      <p:sp>
        <p:nvSpPr>
          <p:cNvPr id="21" name="TextBox 26">
            <a:extLst>
              <a:ext uri="{FF2B5EF4-FFF2-40B4-BE49-F238E27FC236}">
                <a16:creationId xmlns:a16="http://schemas.microsoft.com/office/drawing/2014/main" id="{7464A570-912F-622F-EB30-9C2DF95253F0}"/>
              </a:ext>
            </a:extLst>
          </p:cNvPr>
          <p:cNvSpPr txBox="1"/>
          <p:nvPr/>
        </p:nvSpPr>
        <p:spPr>
          <a:xfrm>
            <a:off x="-175250" y="5342223"/>
            <a:ext cx="10744200" cy="20036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8400"/>
              </a:lnSpc>
              <a:spcBef>
                <a:spcPct val="0"/>
              </a:spcBef>
            </a:pPr>
            <a:r>
              <a:rPr lang="en-US" sz="3500" b="1" dirty="0">
                <a:solidFill>
                  <a:srgbClr val="307EFC"/>
                </a:solidFill>
                <a:latin typeface="San serif"/>
              </a:rPr>
              <a:t>		jQuery </a:t>
            </a:r>
            <a:r>
              <a:rPr lang="th-TH" sz="3500" b="1" dirty="0">
                <a:solidFill>
                  <a:srgbClr val="307EFC"/>
                </a:solidFill>
                <a:latin typeface="San serif"/>
              </a:rPr>
              <a:t>(ของไปรษณีย์)</a:t>
            </a:r>
            <a:endParaRPr lang="en-US" sz="3500" b="1" dirty="0">
              <a:solidFill>
                <a:srgbClr val="307EFC"/>
              </a:solidFill>
              <a:latin typeface="San serif"/>
            </a:endParaRPr>
          </a:p>
          <a:p>
            <a:pPr marL="0" lvl="0" indent="0" algn="ctr">
              <a:lnSpc>
                <a:spcPts val="8400"/>
              </a:lnSpc>
              <a:spcBef>
                <a:spcPct val="0"/>
              </a:spcBef>
            </a:pPr>
            <a:r>
              <a:rPr lang="en-US" sz="3500" b="1" dirty="0">
                <a:solidFill>
                  <a:srgbClr val="051D40"/>
                </a:solidFill>
                <a:latin typeface="San serif"/>
              </a:rPr>
              <a:t>	</a:t>
            </a:r>
            <a:r>
              <a:rPr lang="en-US" sz="3500" b="1" dirty="0">
                <a:solidFill>
                  <a:srgbClr val="051D40"/>
                </a:solidFill>
                <a:latin typeface="San serif"/>
                <a:hlinkClick r:id="rId4"/>
              </a:rPr>
              <a:t>https://github.com/earthchie/jquery.Thailand.js</a:t>
            </a:r>
            <a:endParaRPr lang="en-US" sz="3500" b="1" dirty="0">
              <a:solidFill>
                <a:srgbClr val="051D40"/>
              </a:solidFill>
              <a:latin typeface="San serif"/>
            </a:endParaRPr>
          </a:p>
        </p:txBody>
      </p:sp>
      <p:sp>
        <p:nvSpPr>
          <p:cNvPr id="22" name="TextBox 26">
            <a:extLst>
              <a:ext uri="{FF2B5EF4-FFF2-40B4-BE49-F238E27FC236}">
                <a16:creationId xmlns:a16="http://schemas.microsoft.com/office/drawing/2014/main" id="{838C8CC7-A98C-638F-5FDF-09D52C6AE767}"/>
              </a:ext>
            </a:extLst>
          </p:cNvPr>
          <p:cNvSpPr txBox="1"/>
          <p:nvPr/>
        </p:nvSpPr>
        <p:spPr>
          <a:xfrm>
            <a:off x="0" y="7551803"/>
            <a:ext cx="6248400" cy="20036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8400"/>
              </a:lnSpc>
              <a:spcBef>
                <a:spcPct val="0"/>
              </a:spcBef>
            </a:pPr>
            <a:r>
              <a:rPr lang="en-US" sz="3500" b="1" dirty="0">
                <a:solidFill>
                  <a:srgbClr val="307EFC"/>
                </a:solidFill>
                <a:latin typeface="San serif"/>
              </a:rPr>
              <a:t>jQuery Validation </a:t>
            </a:r>
          </a:p>
          <a:p>
            <a:pPr marL="0" lvl="0" indent="0" algn="ctr">
              <a:lnSpc>
                <a:spcPts val="8400"/>
              </a:lnSpc>
              <a:spcBef>
                <a:spcPct val="0"/>
              </a:spcBef>
            </a:pPr>
            <a:r>
              <a:rPr lang="en-US" sz="3500" b="1" dirty="0">
                <a:solidFill>
                  <a:srgbClr val="051D40"/>
                </a:solidFill>
                <a:latin typeface="San serif"/>
              </a:rPr>
              <a:t>	</a:t>
            </a:r>
            <a:r>
              <a:rPr lang="en-US" sz="3500" b="1" dirty="0">
                <a:solidFill>
                  <a:srgbClr val="051D40"/>
                </a:solidFill>
                <a:latin typeface="San serif"/>
                <a:hlinkClick r:id="rId3"/>
              </a:rPr>
              <a:t>https://swiperjs.com/</a:t>
            </a:r>
            <a:endParaRPr lang="en-US" sz="3500" b="1" dirty="0">
              <a:solidFill>
                <a:srgbClr val="051D40"/>
              </a:solidFill>
              <a:latin typeface="San serif"/>
            </a:endParaRPr>
          </a:p>
        </p:txBody>
      </p:sp>
      <p:sp>
        <p:nvSpPr>
          <p:cNvPr id="23" name="กล่องข้อความ 22">
            <a:extLst>
              <a:ext uri="{FF2B5EF4-FFF2-40B4-BE49-F238E27FC236}">
                <a16:creationId xmlns:a16="http://schemas.microsoft.com/office/drawing/2014/main" id="{0256400F-8076-A778-FAD8-58EED17DD574}"/>
              </a:ext>
            </a:extLst>
          </p:cNvPr>
          <p:cNvSpPr txBox="1"/>
          <p:nvPr/>
        </p:nvSpPr>
        <p:spPr>
          <a:xfrm>
            <a:off x="6173433" y="9042877"/>
            <a:ext cx="5638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3200" dirty="0"/>
              <a:t>ฝากเอา </a:t>
            </a:r>
            <a:r>
              <a:rPr lang="en-US" sz="3200" dirty="0"/>
              <a:t>link </a:t>
            </a:r>
            <a:r>
              <a:rPr lang="th-TH" sz="3200" dirty="0"/>
              <a:t>ของ </a:t>
            </a:r>
            <a:r>
              <a:rPr lang="en-US" sz="3200" dirty="0"/>
              <a:t>validation </a:t>
            </a:r>
            <a:r>
              <a:rPr lang="th-TH" sz="3200" dirty="0"/>
              <a:t>ที่ใช้มาด้วย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734204" y="4157742"/>
            <a:ext cx="8819592" cy="17714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4510"/>
              </a:lnSpc>
              <a:spcBef>
                <a:spcPct val="0"/>
              </a:spcBef>
            </a:pPr>
            <a:r>
              <a:rPr lang="en-US" sz="10364">
                <a:solidFill>
                  <a:srgbClr val="051D40"/>
                </a:solidFill>
                <a:latin typeface="Open Sans Extra Bold"/>
              </a:rPr>
              <a:t>THANK YOU!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2398912" y="0"/>
            <a:ext cx="5889088" cy="756959"/>
            <a:chOff x="0" y="0"/>
            <a:chExt cx="1551036" cy="19936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551036" cy="199364"/>
            </a:xfrm>
            <a:custGeom>
              <a:avLst/>
              <a:gdLst/>
              <a:ahLst/>
              <a:cxnLst/>
              <a:rect l="l" t="t" r="r" b="b"/>
              <a:pathLst>
                <a:path w="1551036" h="199364">
                  <a:moveTo>
                    <a:pt x="0" y="0"/>
                  </a:moveTo>
                  <a:lnTo>
                    <a:pt x="1551036" y="0"/>
                  </a:lnTo>
                  <a:lnTo>
                    <a:pt x="1551036" y="199364"/>
                  </a:lnTo>
                  <a:lnTo>
                    <a:pt x="0" y="199364"/>
                  </a:lnTo>
                  <a:close/>
                </a:path>
              </a:pathLst>
            </a:custGeom>
            <a:solidFill>
              <a:srgbClr val="5B98BA"/>
            </a:solidFill>
            <a:ln cap="sq">
              <a:noFill/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551036" cy="2374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2398912" y="9530041"/>
            <a:ext cx="5889088" cy="756959"/>
            <a:chOff x="0" y="0"/>
            <a:chExt cx="1551036" cy="19936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551036" cy="199364"/>
            </a:xfrm>
            <a:custGeom>
              <a:avLst/>
              <a:gdLst/>
              <a:ahLst/>
              <a:cxnLst/>
              <a:rect l="l" t="t" r="r" b="b"/>
              <a:pathLst>
                <a:path w="1551036" h="199364">
                  <a:moveTo>
                    <a:pt x="0" y="0"/>
                  </a:moveTo>
                  <a:lnTo>
                    <a:pt x="1551036" y="0"/>
                  </a:lnTo>
                  <a:lnTo>
                    <a:pt x="1551036" y="199364"/>
                  </a:lnTo>
                  <a:lnTo>
                    <a:pt x="0" y="199364"/>
                  </a:lnTo>
                  <a:close/>
                </a:path>
              </a:pathLst>
            </a:custGeom>
            <a:solidFill>
              <a:srgbClr val="5B98BA"/>
            </a:solidFill>
            <a:ln cap="sq">
              <a:noFill/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551036" cy="2374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-4925441" y="3609788"/>
            <a:ext cx="9392643" cy="9529477"/>
          </a:xfrm>
          <a:custGeom>
            <a:avLst/>
            <a:gdLst/>
            <a:ahLst/>
            <a:cxnLst/>
            <a:rect l="l" t="t" r="r" b="b"/>
            <a:pathLst>
              <a:path w="9392643" h="9529477">
                <a:moveTo>
                  <a:pt x="0" y="0"/>
                </a:moveTo>
                <a:lnTo>
                  <a:pt x="9392643" y="0"/>
                </a:lnTo>
                <a:lnTo>
                  <a:pt x="9392643" y="9529476"/>
                </a:lnTo>
                <a:lnTo>
                  <a:pt x="0" y="95294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517814" y="-315404"/>
            <a:ext cx="3964281" cy="10917809"/>
            <a:chOff x="0" y="0"/>
            <a:chExt cx="1044090" cy="287547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44090" cy="2875472"/>
            </a:xfrm>
            <a:custGeom>
              <a:avLst/>
              <a:gdLst/>
              <a:ahLst/>
              <a:cxnLst/>
              <a:rect l="l" t="t" r="r" b="b"/>
              <a:pathLst>
                <a:path w="1044090" h="2875472">
                  <a:moveTo>
                    <a:pt x="0" y="0"/>
                  </a:moveTo>
                  <a:lnTo>
                    <a:pt x="1044090" y="0"/>
                  </a:lnTo>
                  <a:lnTo>
                    <a:pt x="1044090" y="2875472"/>
                  </a:lnTo>
                  <a:lnTo>
                    <a:pt x="0" y="2875472"/>
                  </a:lnTo>
                  <a:close/>
                </a:path>
              </a:pathLst>
            </a:custGeom>
            <a:solidFill>
              <a:srgbClr val="145DA0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044090" cy="29135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3663160" y="1641132"/>
            <a:ext cx="6760246" cy="1308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248"/>
              </a:lnSpc>
              <a:spcBef>
                <a:spcPct val="0"/>
              </a:spcBef>
            </a:pPr>
            <a:r>
              <a:rPr lang="en-US" sz="9000" dirty="0">
                <a:solidFill>
                  <a:srgbClr val="051D40"/>
                </a:solidFill>
                <a:latin typeface="San serif"/>
              </a:rPr>
              <a:t>Overview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-1867766" y="-1614217"/>
            <a:ext cx="3735531" cy="3735531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1796731" y="447246"/>
            <a:ext cx="5972616" cy="9392508"/>
          </a:xfrm>
          <a:custGeom>
            <a:avLst/>
            <a:gdLst/>
            <a:ahLst/>
            <a:cxnLst/>
            <a:rect l="l" t="t" r="r" b="b"/>
            <a:pathLst>
              <a:path w="5972616" h="9392508">
                <a:moveTo>
                  <a:pt x="0" y="0"/>
                </a:moveTo>
                <a:lnTo>
                  <a:pt x="5972616" y="0"/>
                </a:lnTo>
                <a:lnTo>
                  <a:pt x="5972616" y="9392508"/>
                </a:lnTo>
                <a:lnTo>
                  <a:pt x="0" y="93925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387" r="-2387"/>
            </a:stretch>
          </a:blipFill>
        </p:spPr>
      </p:sp>
      <p:sp>
        <p:nvSpPr>
          <p:cNvPr id="10" name="Freeform 10"/>
          <p:cNvSpPr/>
          <p:nvPr/>
        </p:nvSpPr>
        <p:spPr>
          <a:xfrm rot="5400000">
            <a:off x="3629599" y="3367653"/>
            <a:ext cx="510937" cy="453341"/>
          </a:xfrm>
          <a:custGeom>
            <a:avLst/>
            <a:gdLst/>
            <a:ahLst/>
            <a:cxnLst/>
            <a:rect l="l" t="t" r="r" b="b"/>
            <a:pathLst>
              <a:path w="510937" h="453341">
                <a:moveTo>
                  <a:pt x="0" y="0"/>
                </a:moveTo>
                <a:lnTo>
                  <a:pt x="510937" y="0"/>
                </a:lnTo>
                <a:lnTo>
                  <a:pt x="510937" y="453340"/>
                </a:lnTo>
                <a:lnTo>
                  <a:pt x="0" y="4533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4385083" y="3332389"/>
            <a:ext cx="3773019" cy="5201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95"/>
              </a:lnSpc>
              <a:spcBef>
                <a:spcPct val="0"/>
              </a:spcBef>
            </a:pPr>
            <a:r>
              <a:rPr lang="en-US" sz="3500" spc="-57" dirty="0">
                <a:solidFill>
                  <a:srgbClr val="051D40"/>
                </a:solidFill>
                <a:latin typeface="San serif"/>
              </a:rPr>
              <a:t>Introduction</a:t>
            </a:r>
          </a:p>
        </p:txBody>
      </p:sp>
      <p:sp>
        <p:nvSpPr>
          <p:cNvPr id="12" name="Freeform 12"/>
          <p:cNvSpPr/>
          <p:nvPr/>
        </p:nvSpPr>
        <p:spPr>
          <a:xfrm rot="5400000">
            <a:off x="3629600" y="3993160"/>
            <a:ext cx="510937" cy="453341"/>
          </a:xfrm>
          <a:custGeom>
            <a:avLst/>
            <a:gdLst/>
            <a:ahLst/>
            <a:cxnLst/>
            <a:rect l="l" t="t" r="r" b="b"/>
            <a:pathLst>
              <a:path w="510937" h="453341">
                <a:moveTo>
                  <a:pt x="0" y="0"/>
                </a:moveTo>
                <a:lnTo>
                  <a:pt x="510937" y="0"/>
                </a:lnTo>
                <a:lnTo>
                  <a:pt x="510937" y="453340"/>
                </a:lnTo>
                <a:lnTo>
                  <a:pt x="0" y="4533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4385083" y="3932043"/>
            <a:ext cx="4143021" cy="5129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95"/>
              </a:lnSpc>
              <a:spcBef>
                <a:spcPct val="0"/>
              </a:spcBef>
            </a:pPr>
            <a:r>
              <a:rPr lang="en-US" sz="3500" spc="-57" dirty="0">
                <a:solidFill>
                  <a:srgbClr val="051D40"/>
                </a:solidFill>
                <a:latin typeface="San serif"/>
              </a:rPr>
              <a:t>Objective</a:t>
            </a:r>
          </a:p>
        </p:txBody>
      </p:sp>
      <p:sp>
        <p:nvSpPr>
          <p:cNvPr id="14" name="Freeform 14"/>
          <p:cNvSpPr/>
          <p:nvPr/>
        </p:nvSpPr>
        <p:spPr>
          <a:xfrm rot="5400000">
            <a:off x="3629600" y="4727334"/>
            <a:ext cx="510937" cy="453341"/>
          </a:xfrm>
          <a:custGeom>
            <a:avLst/>
            <a:gdLst/>
            <a:ahLst/>
            <a:cxnLst/>
            <a:rect l="l" t="t" r="r" b="b"/>
            <a:pathLst>
              <a:path w="510937" h="453341">
                <a:moveTo>
                  <a:pt x="0" y="0"/>
                </a:moveTo>
                <a:lnTo>
                  <a:pt x="510937" y="0"/>
                </a:lnTo>
                <a:lnTo>
                  <a:pt x="510937" y="453340"/>
                </a:lnTo>
                <a:lnTo>
                  <a:pt x="0" y="4533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4385083" y="4701968"/>
            <a:ext cx="4652520" cy="5129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95"/>
              </a:lnSpc>
              <a:spcBef>
                <a:spcPct val="0"/>
              </a:spcBef>
            </a:pPr>
            <a:r>
              <a:rPr lang="en-US" sz="3500" spc="-57" dirty="0">
                <a:solidFill>
                  <a:srgbClr val="051D40"/>
                </a:solidFill>
                <a:latin typeface="San serif"/>
              </a:rPr>
              <a:t>Our Features</a:t>
            </a:r>
          </a:p>
        </p:txBody>
      </p:sp>
      <p:sp>
        <p:nvSpPr>
          <p:cNvPr id="16" name="Freeform 16"/>
          <p:cNvSpPr/>
          <p:nvPr/>
        </p:nvSpPr>
        <p:spPr>
          <a:xfrm rot="5400000">
            <a:off x="3629599" y="5461508"/>
            <a:ext cx="510937" cy="453341"/>
          </a:xfrm>
          <a:custGeom>
            <a:avLst/>
            <a:gdLst/>
            <a:ahLst/>
            <a:cxnLst/>
            <a:rect l="l" t="t" r="r" b="b"/>
            <a:pathLst>
              <a:path w="510937" h="453341">
                <a:moveTo>
                  <a:pt x="0" y="0"/>
                </a:moveTo>
                <a:lnTo>
                  <a:pt x="510937" y="0"/>
                </a:lnTo>
                <a:lnTo>
                  <a:pt x="510937" y="453341"/>
                </a:lnTo>
                <a:lnTo>
                  <a:pt x="0" y="4533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4385083" y="5469174"/>
            <a:ext cx="4397771" cy="5129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95"/>
              </a:lnSpc>
              <a:spcBef>
                <a:spcPct val="0"/>
              </a:spcBef>
            </a:pPr>
            <a:r>
              <a:rPr lang="en-US" sz="3500" spc="-57" dirty="0">
                <a:solidFill>
                  <a:srgbClr val="051D40"/>
                </a:solidFill>
                <a:latin typeface="San serif"/>
              </a:rPr>
              <a:t>Site Map</a:t>
            </a:r>
          </a:p>
        </p:txBody>
      </p:sp>
      <p:sp>
        <p:nvSpPr>
          <p:cNvPr id="18" name="Freeform 18"/>
          <p:cNvSpPr/>
          <p:nvPr/>
        </p:nvSpPr>
        <p:spPr>
          <a:xfrm rot="5400000">
            <a:off x="3629598" y="6208816"/>
            <a:ext cx="510937" cy="453341"/>
          </a:xfrm>
          <a:custGeom>
            <a:avLst/>
            <a:gdLst/>
            <a:ahLst/>
            <a:cxnLst/>
            <a:rect l="l" t="t" r="r" b="b"/>
            <a:pathLst>
              <a:path w="510937" h="453341">
                <a:moveTo>
                  <a:pt x="0" y="0"/>
                </a:moveTo>
                <a:lnTo>
                  <a:pt x="510937" y="0"/>
                </a:lnTo>
                <a:lnTo>
                  <a:pt x="510937" y="453341"/>
                </a:lnTo>
                <a:lnTo>
                  <a:pt x="0" y="4533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4385083" y="6177994"/>
            <a:ext cx="4579735" cy="5129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95"/>
              </a:lnSpc>
              <a:spcBef>
                <a:spcPct val="0"/>
              </a:spcBef>
            </a:pPr>
            <a:r>
              <a:rPr lang="en-US" sz="3500" spc="-57" dirty="0">
                <a:solidFill>
                  <a:srgbClr val="051D40"/>
                </a:solidFill>
                <a:latin typeface="San serif"/>
              </a:rPr>
              <a:t>Diagram</a:t>
            </a:r>
          </a:p>
        </p:txBody>
      </p:sp>
      <p:sp>
        <p:nvSpPr>
          <p:cNvPr id="20" name="Freeform 20"/>
          <p:cNvSpPr/>
          <p:nvPr/>
        </p:nvSpPr>
        <p:spPr>
          <a:xfrm rot="5400000">
            <a:off x="3629597" y="6929856"/>
            <a:ext cx="510937" cy="453341"/>
          </a:xfrm>
          <a:custGeom>
            <a:avLst/>
            <a:gdLst/>
            <a:ahLst/>
            <a:cxnLst/>
            <a:rect l="l" t="t" r="r" b="b"/>
            <a:pathLst>
              <a:path w="510937" h="453341">
                <a:moveTo>
                  <a:pt x="0" y="0"/>
                </a:moveTo>
                <a:lnTo>
                  <a:pt x="510937" y="0"/>
                </a:lnTo>
                <a:lnTo>
                  <a:pt x="510937" y="453341"/>
                </a:lnTo>
                <a:lnTo>
                  <a:pt x="0" y="4533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1" name="TextBox 21"/>
          <p:cNvSpPr txBox="1"/>
          <p:nvPr/>
        </p:nvSpPr>
        <p:spPr>
          <a:xfrm>
            <a:off x="4378843" y="6916035"/>
            <a:ext cx="6038324" cy="5129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995"/>
              </a:lnSpc>
              <a:spcBef>
                <a:spcPct val="0"/>
              </a:spcBef>
            </a:pPr>
            <a:r>
              <a:rPr lang="en-US" sz="3500" spc="-57" dirty="0">
                <a:solidFill>
                  <a:srgbClr val="051D40"/>
                </a:solidFill>
                <a:latin typeface="San serif"/>
              </a:rPr>
              <a:t>Tools, Web Frameworks, Libraries</a:t>
            </a:r>
          </a:p>
        </p:txBody>
      </p:sp>
      <p:sp>
        <p:nvSpPr>
          <p:cNvPr id="22" name="Freeform 22"/>
          <p:cNvSpPr/>
          <p:nvPr/>
        </p:nvSpPr>
        <p:spPr>
          <a:xfrm rot="5400000">
            <a:off x="3629597" y="7650896"/>
            <a:ext cx="510937" cy="453341"/>
          </a:xfrm>
          <a:custGeom>
            <a:avLst/>
            <a:gdLst/>
            <a:ahLst/>
            <a:cxnLst/>
            <a:rect l="l" t="t" r="r" b="b"/>
            <a:pathLst>
              <a:path w="510937" h="453341">
                <a:moveTo>
                  <a:pt x="0" y="0"/>
                </a:moveTo>
                <a:lnTo>
                  <a:pt x="510937" y="0"/>
                </a:lnTo>
                <a:lnTo>
                  <a:pt x="510937" y="453340"/>
                </a:lnTo>
                <a:lnTo>
                  <a:pt x="0" y="4533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3" name="TextBox 23"/>
          <p:cNvSpPr txBox="1"/>
          <p:nvPr/>
        </p:nvSpPr>
        <p:spPr>
          <a:xfrm>
            <a:off x="4378843" y="7657533"/>
            <a:ext cx="4579735" cy="5129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95"/>
              </a:lnSpc>
              <a:spcBef>
                <a:spcPct val="0"/>
              </a:spcBef>
            </a:pPr>
            <a:r>
              <a:rPr lang="en-US" sz="3500" spc="-57" dirty="0">
                <a:solidFill>
                  <a:srgbClr val="051D40"/>
                </a:solidFill>
                <a:latin typeface="San serif"/>
              </a:rPr>
              <a:t>References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5143500"/>
          </a:xfrm>
          <a:custGeom>
            <a:avLst/>
            <a:gdLst/>
            <a:ahLst/>
            <a:cxnLst/>
            <a:rect l="l" t="t" r="r" b="b"/>
            <a:pathLst>
              <a:path w="18288000" h="5143500">
                <a:moveTo>
                  <a:pt x="0" y="0"/>
                </a:moveTo>
                <a:lnTo>
                  <a:pt x="18288000" y="0"/>
                </a:lnTo>
                <a:lnTo>
                  <a:pt x="18288000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2406" b="-6448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188217" y="9258300"/>
            <a:ext cx="18476217" cy="1028700"/>
            <a:chOff x="0" y="0"/>
            <a:chExt cx="4866164" cy="2709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66164" cy="270933"/>
            </a:xfrm>
            <a:custGeom>
              <a:avLst/>
              <a:gdLst/>
              <a:ahLst/>
              <a:cxnLst/>
              <a:rect l="l" t="t" r="r" b="b"/>
              <a:pathLst>
                <a:path w="4866164" h="270933">
                  <a:moveTo>
                    <a:pt x="0" y="0"/>
                  </a:moveTo>
                  <a:lnTo>
                    <a:pt x="4866164" y="0"/>
                  </a:lnTo>
                  <a:lnTo>
                    <a:pt x="4866164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5B98BA"/>
            </a:solidFill>
            <a:ln cap="sq">
              <a:noFill/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66164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3080118" y="2457797"/>
            <a:ext cx="12902918" cy="5238646"/>
            <a:chOff x="0" y="0"/>
            <a:chExt cx="3398299" cy="137972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398300" cy="1379726"/>
            </a:xfrm>
            <a:custGeom>
              <a:avLst/>
              <a:gdLst/>
              <a:ahLst/>
              <a:cxnLst/>
              <a:rect l="l" t="t" r="r" b="b"/>
              <a:pathLst>
                <a:path w="3398300" h="1379726">
                  <a:moveTo>
                    <a:pt x="0" y="0"/>
                  </a:moveTo>
                  <a:lnTo>
                    <a:pt x="3398300" y="0"/>
                  </a:lnTo>
                  <a:lnTo>
                    <a:pt x="3398300" y="1379726"/>
                  </a:lnTo>
                  <a:lnTo>
                    <a:pt x="0" y="1379726"/>
                  </a:lnTo>
                  <a:close/>
                </a:path>
              </a:pathLst>
            </a:custGeom>
            <a:solidFill>
              <a:srgbClr val="145DA0"/>
            </a:solidFill>
            <a:ln cap="sq">
              <a:noFill/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3398299" cy="14178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6657416" y="2589979"/>
            <a:ext cx="5748323" cy="944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999"/>
              </a:lnSpc>
              <a:spcBef>
                <a:spcPct val="0"/>
              </a:spcBef>
            </a:pPr>
            <a:r>
              <a:rPr lang="en-US" sz="7000" dirty="0">
                <a:solidFill>
                  <a:srgbClr val="FDFDFD"/>
                </a:solidFill>
                <a:latin typeface="San serif"/>
              </a:rPr>
              <a:t>Introduction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080118" y="3890087"/>
            <a:ext cx="12902918" cy="46422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3500" spc="-55" dirty="0" err="1">
                <a:solidFill>
                  <a:srgbClr val="FDFDFD"/>
                </a:solidFill>
                <a:latin typeface="San serif"/>
                <a:cs typeface="Poppins"/>
              </a:rPr>
              <a:t>HireThec</a:t>
            </a:r>
            <a:r>
              <a:rPr lang="en-US" sz="3500" spc="-55" dirty="0">
                <a:solidFill>
                  <a:srgbClr val="FDFDFD"/>
                </a:solidFill>
                <a:latin typeface="Poppins"/>
                <a:cs typeface="Poppins"/>
              </a:rPr>
              <a:t> </a:t>
            </a:r>
            <a:r>
              <a:rPr lang="th-TH" sz="3500" spc="-55" dirty="0">
                <a:solidFill>
                  <a:srgbClr val="FDFDFD"/>
                </a:solidFill>
                <a:latin typeface="TH SarabunPSK" panose="020B0500040200020003" pitchFamily="34" charset="-34"/>
                <a:cs typeface="+mj-cs"/>
              </a:rPr>
              <a:t>เป็น</a:t>
            </a:r>
            <a:r>
              <a:rPr lang="en-US" sz="3500" spc="-55" dirty="0">
                <a:solidFill>
                  <a:srgbClr val="FDFDFD"/>
                </a:solidFill>
                <a:latin typeface="Poppins"/>
                <a:cs typeface="Poppins"/>
              </a:rPr>
              <a:t> Project </a:t>
            </a:r>
            <a:r>
              <a:rPr lang="th-TH" sz="3500" spc="-55" dirty="0">
                <a:solidFill>
                  <a:srgbClr val="FDFDFD"/>
                </a:solidFill>
                <a:latin typeface="Poppins"/>
                <a:cs typeface="+mj-cs"/>
              </a:rPr>
              <a:t>ที่สร้างขึ้นมาเพื่อตอบสนองต่อปัญหาต่าง ๆ ที่พวกเราได้พบเจอ เช่น</a:t>
            </a:r>
            <a:endParaRPr lang="en-US" sz="3500" spc="-55" dirty="0">
              <a:solidFill>
                <a:srgbClr val="FDFDFD"/>
              </a:solidFill>
              <a:latin typeface="Poppins"/>
              <a:cs typeface="Poppins"/>
            </a:endParaRPr>
          </a:p>
          <a:p>
            <a:pPr marL="604519" lvl="1" indent="-302260" algn="just">
              <a:lnSpc>
                <a:spcPts val="5599"/>
              </a:lnSpc>
              <a:buFont typeface="Arial"/>
              <a:buChar char="•"/>
            </a:pPr>
            <a:r>
              <a:rPr lang="th-TH" sz="3500" spc="-55" dirty="0">
                <a:solidFill>
                  <a:srgbClr val="FDFDFD"/>
                </a:solidFill>
                <a:latin typeface="Poppins" panose="00000500000000000000" pitchFamily="2" charset="0"/>
                <a:cs typeface="+mj-cs"/>
              </a:rPr>
              <a:t>โพสต์หางานปะปนกับโพสต์หาเพื่อนร่วมงาน</a:t>
            </a:r>
            <a:endParaRPr lang="en-US" sz="3500" spc="-55" dirty="0">
              <a:solidFill>
                <a:srgbClr val="FDFDFD"/>
              </a:solidFill>
              <a:latin typeface="Poppins" panose="00000500000000000000" pitchFamily="2" charset="0"/>
              <a:cs typeface="+mj-cs"/>
            </a:endParaRPr>
          </a:p>
          <a:p>
            <a:pPr marL="604519" lvl="1" indent="-302260" algn="just">
              <a:lnSpc>
                <a:spcPts val="5599"/>
              </a:lnSpc>
              <a:buFont typeface="Arial"/>
              <a:buChar char="•"/>
            </a:pPr>
            <a:r>
              <a:rPr lang="th-TH" sz="3500" spc="-55" dirty="0">
                <a:solidFill>
                  <a:srgbClr val="FDFDFD"/>
                </a:solidFill>
                <a:latin typeface="Poppins" panose="00000500000000000000" pitchFamily="2" charset="0"/>
                <a:cs typeface="+mj-cs"/>
              </a:rPr>
              <a:t>การค้นหาตำแหน่งงานที่สนใจเป็นไปด้วยความยาก</a:t>
            </a:r>
            <a:endParaRPr lang="en-US" sz="3500" spc="-55" dirty="0">
              <a:solidFill>
                <a:srgbClr val="FDFDFD"/>
              </a:solidFill>
              <a:latin typeface="Poppins" panose="00000500000000000000" pitchFamily="2" charset="0"/>
              <a:cs typeface="+mj-cs"/>
            </a:endParaRPr>
          </a:p>
          <a:p>
            <a:pPr marL="604519" lvl="1" indent="-302260" algn="just">
              <a:lnSpc>
                <a:spcPts val="5599"/>
              </a:lnSpc>
              <a:buFont typeface="Arial"/>
              <a:buChar char="•"/>
            </a:pPr>
            <a:r>
              <a:rPr lang="th-TH" sz="3500" spc="-55" dirty="0">
                <a:solidFill>
                  <a:srgbClr val="FDFDFD"/>
                </a:solidFill>
                <a:latin typeface="Poppins" panose="00000500000000000000" pitchFamily="2" charset="0"/>
                <a:cs typeface="+mj-cs"/>
              </a:rPr>
              <a:t>รายละเอียดของเนื้องานไม่ครบถ้วน</a:t>
            </a:r>
            <a:endParaRPr lang="en-US" sz="3500" spc="-55" dirty="0">
              <a:solidFill>
                <a:srgbClr val="FDFDFD"/>
              </a:solidFill>
              <a:latin typeface="Poppins" panose="00000500000000000000" pitchFamily="2" charset="0"/>
              <a:cs typeface="+mj-cs"/>
            </a:endParaRPr>
          </a:p>
          <a:p>
            <a:pPr marL="604519" lvl="1" indent="-302260" algn="just">
              <a:lnSpc>
                <a:spcPts val="5599"/>
              </a:lnSpc>
              <a:buFont typeface="Arial"/>
              <a:buChar char="•"/>
            </a:pPr>
            <a:endParaRPr lang="en-US" sz="3000" spc="-55" dirty="0">
              <a:solidFill>
                <a:srgbClr val="FDFDFD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>
              <a:lnSpc>
                <a:spcPts val="3288"/>
              </a:lnSpc>
              <a:spcBef>
                <a:spcPct val="0"/>
              </a:spcBef>
            </a:pPr>
            <a:endParaRPr lang="en-US" sz="2799" spc="-55" dirty="0">
              <a:solidFill>
                <a:srgbClr val="FDFDFD"/>
              </a:solidFill>
              <a:cs typeface="Poppins"/>
            </a:endParaRPr>
          </a:p>
          <a:p>
            <a:pPr algn="ctr">
              <a:lnSpc>
                <a:spcPts val="3288"/>
              </a:lnSpc>
              <a:spcBef>
                <a:spcPct val="0"/>
              </a:spcBef>
            </a:pPr>
            <a:endParaRPr lang="en-US" sz="2799" spc="-55" dirty="0">
              <a:solidFill>
                <a:srgbClr val="FDFDFD"/>
              </a:solidFill>
              <a:cs typeface="Poppins"/>
            </a:endParaRPr>
          </a:p>
          <a:p>
            <a:pPr algn="ctr">
              <a:lnSpc>
                <a:spcPts val="3288"/>
              </a:lnSpc>
              <a:spcBef>
                <a:spcPct val="0"/>
              </a:spcBef>
            </a:pPr>
            <a:endParaRPr lang="en-US" sz="2799" spc="-55" dirty="0">
              <a:solidFill>
                <a:srgbClr val="FDFDFD"/>
              </a:solidFill>
              <a:cs typeface="Poppi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123887" y="-2346523"/>
            <a:ext cx="4693046" cy="4693046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3657600" y="3507744"/>
            <a:ext cx="12877800" cy="51283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000"/>
              </a:lnSpc>
            </a:pPr>
            <a:r>
              <a:rPr lang="th-TH" sz="3500" b="1" spc="-60" dirty="0">
                <a:solidFill>
                  <a:srgbClr val="051D40"/>
                </a:solidFill>
                <a:latin typeface="Poppins Bold"/>
                <a:cs typeface="+mj-cs"/>
              </a:rPr>
              <a:t>เพื่อพัฒนา </a:t>
            </a:r>
            <a:r>
              <a:rPr lang="en-US" sz="3500" b="1" spc="-60" dirty="0">
                <a:solidFill>
                  <a:srgbClr val="051D40"/>
                </a:solidFill>
                <a:latin typeface="San serif"/>
                <a:cs typeface="+mj-cs"/>
              </a:rPr>
              <a:t>Web application </a:t>
            </a:r>
            <a:r>
              <a:rPr lang="th-TH" sz="3500" b="1" spc="-60" dirty="0">
                <a:solidFill>
                  <a:srgbClr val="051D40"/>
                </a:solidFill>
                <a:latin typeface="San serif"/>
                <a:cs typeface="+mj-cs"/>
              </a:rPr>
              <a:t>ที่เป็นเครื่องมือช่วยในกระบวนการสมัครงาน โดยมุ่งเน้นปัญหาที่พบ</a:t>
            </a:r>
          </a:p>
          <a:p>
            <a:pPr>
              <a:lnSpc>
                <a:spcPts val="6000"/>
              </a:lnSpc>
            </a:pPr>
            <a:r>
              <a:rPr lang="th-TH" sz="3500" b="1" spc="-60" dirty="0">
                <a:solidFill>
                  <a:srgbClr val="051D40"/>
                </a:solidFill>
                <a:latin typeface="San serif"/>
                <a:cs typeface="+mj-cs"/>
              </a:rPr>
              <a:t>ในวงการหางานสายเทคโนโลยี โดยมีจุดประสงค์หลักคือ </a:t>
            </a:r>
          </a:p>
          <a:p>
            <a:pPr marL="457200" indent="-457200">
              <a:lnSpc>
                <a:spcPts val="6000"/>
              </a:lnSpc>
              <a:buFont typeface="Wingdings" panose="05000000000000000000" pitchFamily="2" charset="2"/>
              <a:buChar char="§"/>
            </a:pPr>
            <a:r>
              <a:rPr lang="th-TH" sz="3500" b="1" spc="-60" dirty="0">
                <a:solidFill>
                  <a:srgbClr val="051D40"/>
                </a:solidFill>
                <a:latin typeface="Poppins Bold"/>
                <a:cs typeface="+mj-cs"/>
              </a:rPr>
              <a:t>ปรับปรุงการสื่อสาร</a:t>
            </a:r>
          </a:p>
          <a:p>
            <a:pPr marL="457200" indent="-457200">
              <a:lnSpc>
                <a:spcPts val="6000"/>
              </a:lnSpc>
              <a:buFont typeface="Wingdings" panose="05000000000000000000" pitchFamily="2" charset="2"/>
              <a:buChar char="§"/>
            </a:pPr>
            <a:r>
              <a:rPr lang="th-TH" sz="3500" b="1" spc="-60" dirty="0">
                <a:solidFill>
                  <a:srgbClr val="051D40"/>
                </a:solidFill>
                <a:latin typeface="Poppins Bold"/>
                <a:cs typeface="+mj-cs"/>
              </a:rPr>
              <a:t>การค้นหางานที่เป็นที่นิยมได้ง่ายและรวดเร็ว</a:t>
            </a:r>
          </a:p>
          <a:p>
            <a:pPr marL="457200" indent="-457200">
              <a:lnSpc>
                <a:spcPts val="6000"/>
              </a:lnSpc>
              <a:buFont typeface="Wingdings" panose="05000000000000000000" pitchFamily="2" charset="2"/>
              <a:buChar char="§"/>
            </a:pPr>
            <a:r>
              <a:rPr lang="th-TH" sz="3500" b="1" spc="-60" dirty="0">
                <a:solidFill>
                  <a:srgbClr val="051D40"/>
                </a:solidFill>
                <a:latin typeface="Poppins Bold"/>
                <a:cs typeface="+mj-cs"/>
              </a:rPr>
              <a:t>ผู้ใช้มีความรู้เกี่ยวกับลักษณะการทำงานของตำแหน่งต่าง ๆ จากการเยี่ยมชมเว็บไซต์</a:t>
            </a:r>
            <a:endParaRPr lang="en-US" sz="3500" b="1" spc="-60" dirty="0">
              <a:solidFill>
                <a:srgbClr val="051D40"/>
              </a:solidFill>
              <a:latin typeface="Poppins Bold"/>
              <a:cs typeface="+mj-cs"/>
            </a:endParaRPr>
          </a:p>
          <a:p>
            <a:pPr>
              <a:lnSpc>
                <a:spcPts val="6000"/>
              </a:lnSpc>
            </a:pPr>
            <a:endParaRPr lang="en-US" sz="3500" spc="-60" dirty="0">
              <a:solidFill>
                <a:srgbClr val="051D40"/>
              </a:solidFill>
              <a:latin typeface="Poppins Bold"/>
              <a:cs typeface="Poppins Bold"/>
            </a:endParaRPr>
          </a:p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endParaRPr lang="en-US" sz="3000" spc="-60" dirty="0">
              <a:solidFill>
                <a:srgbClr val="051D40"/>
              </a:solidFill>
              <a:latin typeface="Poppins Bold"/>
              <a:cs typeface="Poppins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2569160" y="1682948"/>
            <a:ext cx="5172637" cy="12567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799"/>
              </a:lnSpc>
              <a:spcBef>
                <a:spcPct val="0"/>
              </a:spcBef>
            </a:pPr>
            <a:r>
              <a:rPr lang="en-US" sz="9000" dirty="0">
                <a:solidFill>
                  <a:srgbClr val="051D40"/>
                </a:solidFill>
                <a:latin typeface="San serif"/>
              </a:rPr>
              <a:t>Objective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-1766494" y="9340175"/>
            <a:ext cx="21820987" cy="946825"/>
            <a:chOff x="0" y="0"/>
            <a:chExt cx="6110362" cy="26513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110362" cy="265132"/>
            </a:xfrm>
            <a:custGeom>
              <a:avLst/>
              <a:gdLst/>
              <a:ahLst/>
              <a:cxnLst/>
              <a:rect l="l" t="t" r="r" b="b"/>
              <a:pathLst>
                <a:path w="6110362" h="265132">
                  <a:moveTo>
                    <a:pt x="0" y="0"/>
                  </a:moveTo>
                  <a:lnTo>
                    <a:pt x="6110362" y="0"/>
                  </a:lnTo>
                  <a:lnTo>
                    <a:pt x="6110362" y="265132"/>
                  </a:lnTo>
                  <a:lnTo>
                    <a:pt x="0" y="265132"/>
                  </a:lnTo>
                  <a:close/>
                </a:path>
              </a:pathLst>
            </a:custGeom>
            <a:solidFill>
              <a:srgbClr val="145DA0"/>
            </a:solidFill>
            <a:ln cap="sq">
              <a:noFill/>
              <a:prstDash val="solid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6110362" cy="3032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5D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213997" y="3298645"/>
            <a:ext cx="5841799" cy="5146658"/>
            <a:chOff x="0" y="0"/>
            <a:chExt cx="1554321" cy="13693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554321" cy="1369365"/>
            </a:xfrm>
            <a:custGeom>
              <a:avLst/>
              <a:gdLst/>
              <a:ahLst/>
              <a:cxnLst/>
              <a:rect l="l" t="t" r="r" b="b"/>
              <a:pathLst>
                <a:path w="1554321" h="1369365">
                  <a:moveTo>
                    <a:pt x="58312" y="0"/>
                  </a:moveTo>
                  <a:lnTo>
                    <a:pt x="1496009" y="0"/>
                  </a:lnTo>
                  <a:cubicBezTo>
                    <a:pt x="1511474" y="0"/>
                    <a:pt x="1526306" y="6144"/>
                    <a:pt x="1537241" y="17079"/>
                  </a:cubicBezTo>
                  <a:cubicBezTo>
                    <a:pt x="1548177" y="28015"/>
                    <a:pt x="1554321" y="42846"/>
                    <a:pt x="1554321" y="58312"/>
                  </a:cubicBezTo>
                  <a:lnTo>
                    <a:pt x="1554321" y="1311054"/>
                  </a:lnTo>
                  <a:cubicBezTo>
                    <a:pt x="1554321" y="1326519"/>
                    <a:pt x="1548177" y="1341351"/>
                    <a:pt x="1537241" y="1352286"/>
                  </a:cubicBezTo>
                  <a:cubicBezTo>
                    <a:pt x="1526306" y="1363222"/>
                    <a:pt x="1511474" y="1369365"/>
                    <a:pt x="1496009" y="1369365"/>
                  </a:cubicBezTo>
                  <a:lnTo>
                    <a:pt x="58312" y="1369365"/>
                  </a:lnTo>
                  <a:cubicBezTo>
                    <a:pt x="42846" y="1369365"/>
                    <a:pt x="28015" y="1363222"/>
                    <a:pt x="17079" y="1352286"/>
                  </a:cubicBezTo>
                  <a:cubicBezTo>
                    <a:pt x="6144" y="1341351"/>
                    <a:pt x="0" y="1326519"/>
                    <a:pt x="0" y="1311054"/>
                  </a:cubicBezTo>
                  <a:lnTo>
                    <a:pt x="0" y="58312"/>
                  </a:lnTo>
                  <a:cubicBezTo>
                    <a:pt x="0" y="42846"/>
                    <a:pt x="6144" y="28015"/>
                    <a:pt x="17079" y="17079"/>
                  </a:cubicBezTo>
                  <a:cubicBezTo>
                    <a:pt x="28015" y="6144"/>
                    <a:pt x="42846" y="0"/>
                    <a:pt x="58312" y="0"/>
                  </a:cubicBezTo>
                  <a:close/>
                </a:path>
              </a:pathLst>
            </a:custGeom>
            <a:solidFill>
              <a:srgbClr val="FDFDF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554321" cy="14074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224860" y="3298645"/>
            <a:ext cx="5841799" cy="5146658"/>
            <a:chOff x="0" y="0"/>
            <a:chExt cx="1554321" cy="136936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554321" cy="1369365"/>
            </a:xfrm>
            <a:custGeom>
              <a:avLst/>
              <a:gdLst/>
              <a:ahLst/>
              <a:cxnLst/>
              <a:rect l="l" t="t" r="r" b="b"/>
              <a:pathLst>
                <a:path w="1554321" h="1369365">
                  <a:moveTo>
                    <a:pt x="58312" y="0"/>
                  </a:moveTo>
                  <a:lnTo>
                    <a:pt x="1496009" y="0"/>
                  </a:lnTo>
                  <a:cubicBezTo>
                    <a:pt x="1511474" y="0"/>
                    <a:pt x="1526306" y="6144"/>
                    <a:pt x="1537241" y="17079"/>
                  </a:cubicBezTo>
                  <a:cubicBezTo>
                    <a:pt x="1548177" y="28015"/>
                    <a:pt x="1554321" y="42846"/>
                    <a:pt x="1554321" y="58312"/>
                  </a:cubicBezTo>
                  <a:lnTo>
                    <a:pt x="1554321" y="1311054"/>
                  </a:lnTo>
                  <a:cubicBezTo>
                    <a:pt x="1554321" y="1326519"/>
                    <a:pt x="1548177" y="1341351"/>
                    <a:pt x="1537241" y="1352286"/>
                  </a:cubicBezTo>
                  <a:cubicBezTo>
                    <a:pt x="1526306" y="1363222"/>
                    <a:pt x="1511474" y="1369365"/>
                    <a:pt x="1496009" y="1369365"/>
                  </a:cubicBezTo>
                  <a:lnTo>
                    <a:pt x="58312" y="1369365"/>
                  </a:lnTo>
                  <a:cubicBezTo>
                    <a:pt x="42846" y="1369365"/>
                    <a:pt x="28015" y="1363222"/>
                    <a:pt x="17079" y="1352286"/>
                  </a:cubicBezTo>
                  <a:cubicBezTo>
                    <a:pt x="6144" y="1341351"/>
                    <a:pt x="0" y="1326519"/>
                    <a:pt x="0" y="1311054"/>
                  </a:cubicBezTo>
                  <a:lnTo>
                    <a:pt x="0" y="58312"/>
                  </a:lnTo>
                  <a:cubicBezTo>
                    <a:pt x="0" y="42846"/>
                    <a:pt x="6144" y="28015"/>
                    <a:pt x="17079" y="17079"/>
                  </a:cubicBezTo>
                  <a:cubicBezTo>
                    <a:pt x="28015" y="6144"/>
                    <a:pt x="42846" y="0"/>
                    <a:pt x="58312" y="0"/>
                  </a:cubicBezTo>
                  <a:close/>
                </a:path>
              </a:pathLst>
            </a:custGeom>
            <a:solidFill>
              <a:srgbClr val="FDFDFD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554321" cy="14074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232204" y="3298645"/>
            <a:ext cx="5841799" cy="5146658"/>
            <a:chOff x="0" y="0"/>
            <a:chExt cx="1554321" cy="136936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554321" cy="1369365"/>
            </a:xfrm>
            <a:custGeom>
              <a:avLst/>
              <a:gdLst/>
              <a:ahLst/>
              <a:cxnLst/>
              <a:rect l="l" t="t" r="r" b="b"/>
              <a:pathLst>
                <a:path w="1554321" h="1369365">
                  <a:moveTo>
                    <a:pt x="58312" y="0"/>
                  </a:moveTo>
                  <a:lnTo>
                    <a:pt x="1496009" y="0"/>
                  </a:lnTo>
                  <a:cubicBezTo>
                    <a:pt x="1511474" y="0"/>
                    <a:pt x="1526306" y="6144"/>
                    <a:pt x="1537241" y="17079"/>
                  </a:cubicBezTo>
                  <a:cubicBezTo>
                    <a:pt x="1548177" y="28015"/>
                    <a:pt x="1554321" y="42846"/>
                    <a:pt x="1554321" y="58312"/>
                  </a:cubicBezTo>
                  <a:lnTo>
                    <a:pt x="1554321" y="1311054"/>
                  </a:lnTo>
                  <a:cubicBezTo>
                    <a:pt x="1554321" y="1326519"/>
                    <a:pt x="1548177" y="1341351"/>
                    <a:pt x="1537241" y="1352286"/>
                  </a:cubicBezTo>
                  <a:cubicBezTo>
                    <a:pt x="1526306" y="1363222"/>
                    <a:pt x="1511474" y="1369365"/>
                    <a:pt x="1496009" y="1369365"/>
                  </a:cubicBezTo>
                  <a:lnTo>
                    <a:pt x="58312" y="1369365"/>
                  </a:lnTo>
                  <a:cubicBezTo>
                    <a:pt x="42846" y="1369365"/>
                    <a:pt x="28015" y="1363222"/>
                    <a:pt x="17079" y="1352286"/>
                  </a:cubicBezTo>
                  <a:cubicBezTo>
                    <a:pt x="6144" y="1341351"/>
                    <a:pt x="0" y="1326519"/>
                    <a:pt x="0" y="1311054"/>
                  </a:cubicBezTo>
                  <a:lnTo>
                    <a:pt x="0" y="58312"/>
                  </a:lnTo>
                  <a:cubicBezTo>
                    <a:pt x="0" y="42846"/>
                    <a:pt x="6144" y="28015"/>
                    <a:pt x="17079" y="17079"/>
                  </a:cubicBezTo>
                  <a:cubicBezTo>
                    <a:pt x="28015" y="6144"/>
                    <a:pt x="42846" y="0"/>
                    <a:pt x="58312" y="0"/>
                  </a:cubicBezTo>
                  <a:close/>
                </a:path>
              </a:pathLst>
            </a:custGeom>
            <a:solidFill>
              <a:srgbClr val="FDFDFD"/>
            </a:solidFill>
          </p:spPr>
          <p:txBody>
            <a:bodyPr/>
            <a:lstStyle/>
            <a:p>
              <a:endParaRPr lang="th-TH" dirty="0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1554321" cy="14074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-2123887" y="-2346523"/>
            <a:ext cx="4693046" cy="4693046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FFFF">
                  <a:alpha val="15686"/>
                </a:srgbClr>
              </a:solidFill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5573718" y="7940477"/>
            <a:ext cx="4693046" cy="4693046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FFFF">
                  <a:alpha val="15686"/>
                </a:srgbClr>
              </a:solidFill>
              <a:prstDash val="solid"/>
              <a:miter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4270612" y="1588057"/>
            <a:ext cx="9746775" cy="9971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7151"/>
              </a:lnSpc>
              <a:spcBef>
                <a:spcPct val="0"/>
              </a:spcBef>
            </a:pPr>
            <a:r>
              <a:rPr lang="en-US" sz="9000" dirty="0">
                <a:solidFill>
                  <a:srgbClr val="FDFDFD"/>
                </a:solidFill>
                <a:latin typeface="San serif"/>
              </a:rPr>
              <a:t>Concept In </a:t>
            </a:r>
            <a:r>
              <a:rPr lang="en-US" sz="9000" dirty="0" err="1">
                <a:solidFill>
                  <a:srgbClr val="FDFDFD"/>
                </a:solidFill>
                <a:latin typeface="San serif"/>
              </a:rPr>
              <a:t>HireThec</a:t>
            </a:r>
            <a:endParaRPr lang="en-US" sz="9000" dirty="0">
              <a:solidFill>
                <a:srgbClr val="FDFDFD"/>
              </a:solidFill>
              <a:latin typeface="San serif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685800" y="5086350"/>
            <a:ext cx="5159980" cy="13208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200"/>
              </a:lnSpc>
              <a:spcBef>
                <a:spcPct val="0"/>
              </a:spcBef>
            </a:pPr>
            <a:endParaRPr lang="en-US" sz="5000" u="none" strike="noStrike" dirty="0">
              <a:solidFill>
                <a:srgbClr val="051D40"/>
              </a:solidFill>
              <a:latin typeface="Open Sans Extra Bold"/>
            </a:endParaRPr>
          </a:p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th-TH" sz="5000" b="1" u="none" strike="noStrike" dirty="0">
                <a:solidFill>
                  <a:srgbClr val="051D40"/>
                </a:solidFill>
                <a:cs typeface="+mj-cs"/>
              </a:rPr>
              <a:t>ค้นหาตำแหน่งงานได้ง่าย</a:t>
            </a:r>
            <a:endParaRPr lang="en-US" sz="5000" b="1" u="none" strike="noStrike" dirty="0">
              <a:solidFill>
                <a:srgbClr val="051D40"/>
              </a:solidFill>
              <a:cs typeface="+mj-cs"/>
            </a:endParaRPr>
          </a:p>
          <a:p>
            <a:pPr marL="0" lvl="0" indent="0" algn="ctr">
              <a:lnSpc>
                <a:spcPts val="3200"/>
              </a:lnSpc>
              <a:spcBef>
                <a:spcPct val="0"/>
              </a:spcBef>
            </a:pPr>
            <a:endParaRPr lang="en-US" sz="2799" u="none" strike="noStrike" dirty="0">
              <a:solidFill>
                <a:srgbClr val="051D40"/>
              </a:solidFill>
              <a:cs typeface="Open Sans Extra Bold"/>
            </a:endParaRPr>
          </a:p>
        </p:txBody>
      </p:sp>
      <p:sp>
        <p:nvSpPr>
          <p:cNvPr id="21" name="TextBox 18">
            <a:extLst>
              <a:ext uri="{FF2B5EF4-FFF2-40B4-BE49-F238E27FC236}">
                <a16:creationId xmlns:a16="http://schemas.microsoft.com/office/drawing/2014/main" id="{12C539BF-11FE-C220-1254-17AE1A6E43F9}"/>
              </a:ext>
            </a:extLst>
          </p:cNvPr>
          <p:cNvSpPr txBox="1"/>
          <p:nvPr/>
        </p:nvSpPr>
        <p:spPr>
          <a:xfrm>
            <a:off x="6564009" y="5564102"/>
            <a:ext cx="5159980" cy="9105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th-TH" sz="5000" b="1" dirty="0">
                <a:solidFill>
                  <a:srgbClr val="051D40"/>
                </a:solidFill>
                <a:latin typeface="Open Sans Extra Bold"/>
                <a:cs typeface="+mj-cs"/>
              </a:rPr>
              <a:t>สมัครงานสะดวก</a:t>
            </a:r>
            <a:endParaRPr lang="en-US" sz="5000" b="1" u="none" strike="noStrike" dirty="0">
              <a:solidFill>
                <a:srgbClr val="051D40"/>
              </a:solidFill>
              <a:cs typeface="+mj-cs"/>
            </a:endParaRPr>
          </a:p>
          <a:p>
            <a:pPr marL="0" lvl="0" indent="0" algn="ctr">
              <a:lnSpc>
                <a:spcPts val="3200"/>
              </a:lnSpc>
              <a:spcBef>
                <a:spcPct val="0"/>
              </a:spcBef>
            </a:pPr>
            <a:endParaRPr lang="en-US" sz="2799" u="none" strike="noStrike" dirty="0">
              <a:solidFill>
                <a:srgbClr val="051D40"/>
              </a:solidFill>
              <a:cs typeface="Open Sans Extra Bold"/>
            </a:endParaRPr>
          </a:p>
        </p:txBody>
      </p:sp>
      <p:sp>
        <p:nvSpPr>
          <p:cNvPr id="22" name="TextBox 18">
            <a:extLst>
              <a:ext uri="{FF2B5EF4-FFF2-40B4-BE49-F238E27FC236}">
                <a16:creationId xmlns:a16="http://schemas.microsoft.com/office/drawing/2014/main" id="{16479FC2-8C2F-C399-9572-E9BD2C77F7F6}"/>
              </a:ext>
            </a:extLst>
          </p:cNvPr>
          <p:cNvSpPr txBox="1"/>
          <p:nvPr/>
        </p:nvSpPr>
        <p:spPr>
          <a:xfrm>
            <a:off x="12554906" y="5564102"/>
            <a:ext cx="5159980" cy="9105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th-TH" sz="5000" b="1" u="none" strike="noStrike" dirty="0">
                <a:solidFill>
                  <a:srgbClr val="051D40"/>
                </a:solidFill>
                <a:latin typeface="Open Sans Extra Bold"/>
                <a:cs typeface="+mj-cs"/>
              </a:rPr>
              <a:t>รายละเอียดงานที่ครบถ้วน</a:t>
            </a:r>
            <a:endParaRPr lang="en-US" sz="5000" b="1" u="none" strike="noStrike" dirty="0">
              <a:solidFill>
                <a:srgbClr val="051D40"/>
              </a:solidFill>
              <a:cs typeface="+mj-cs"/>
            </a:endParaRPr>
          </a:p>
          <a:p>
            <a:pPr marL="0" lvl="0" indent="0" algn="ctr">
              <a:lnSpc>
                <a:spcPts val="3200"/>
              </a:lnSpc>
              <a:spcBef>
                <a:spcPct val="0"/>
              </a:spcBef>
            </a:pPr>
            <a:endParaRPr lang="en-US" sz="2799" u="none" strike="noStrike" dirty="0">
              <a:solidFill>
                <a:srgbClr val="051D40"/>
              </a:solidFill>
              <a:cs typeface="Open Sans Extra Bol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95820" y="-1782102"/>
            <a:ext cx="3564204" cy="3564204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051D40">
                  <a:alpha val="15686"/>
                </a:srgbClr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3631134" y="8546943"/>
            <a:ext cx="11402164" cy="711357"/>
          </a:xfrm>
          <a:custGeom>
            <a:avLst/>
            <a:gdLst/>
            <a:ahLst/>
            <a:cxnLst/>
            <a:rect l="l" t="t" r="r" b="b"/>
            <a:pathLst>
              <a:path w="11402164" h="711357">
                <a:moveTo>
                  <a:pt x="0" y="0"/>
                </a:moveTo>
                <a:lnTo>
                  <a:pt x="11402164" y="0"/>
                </a:lnTo>
                <a:lnTo>
                  <a:pt x="11402164" y="711357"/>
                </a:lnTo>
                <a:lnTo>
                  <a:pt x="0" y="71135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16567"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3682563" y="3585952"/>
            <a:ext cx="2823405" cy="997727"/>
            <a:chOff x="0" y="-47687"/>
            <a:chExt cx="1032019" cy="36469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013291" cy="278967"/>
            </a:xfrm>
            <a:custGeom>
              <a:avLst/>
              <a:gdLst/>
              <a:ahLst/>
              <a:cxnLst/>
              <a:rect l="l" t="t" r="r" b="b"/>
              <a:pathLst>
                <a:path w="1013291" h="278967">
                  <a:moveTo>
                    <a:pt x="128466" y="0"/>
                  </a:moveTo>
                  <a:lnTo>
                    <a:pt x="884826" y="0"/>
                  </a:lnTo>
                  <a:cubicBezTo>
                    <a:pt x="918897" y="0"/>
                    <a:pt x="951573" y="13535"/>
                    <a:pt x="975664" y="37627"/>
                  </a:cubicBezTo>
                  <a:cubicBezTo>
                    <a:pt x="999756" y="61719"/>
                    <a:pt x="1013291" y="94394"/>
                    <a:pt x="1013291" y="128466"/>
                  </a:cubicBezTo>
                  <a:lnTo>
                    <a:pt x="1013291" y="150502"/>
                  </a:lnTo>
                  <a:cubicBezTo>
                    <a:pt x="1013291" y="221451"/>
                    <a:pt x="955775" y="278967"/>
                    <a:pt x="884826" y="278967"/>
                  </a:cubicBezTo>
                  <a:lnTo>
                    <a:pt x="128466" y="278967"/>
                  </a:lnTo>
                  <a:cubicBezTo>
                    <a:pt x="57516" y="278967"/>
                    <a:pt x="0" y="221451"/>
                    <a:pt x="0" y="150502"/>
                  </a:cubicBezTo>
                  <a:lnTo>
                    <a:pt x="0" y="128466"/>
                  </a:lnTo>
                  <a:cubicBezTo>
                    <a:pt x="0" y="57516"/>
                    <a:pt x="57516" y="0"/>
                    <a:pt x="128466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569E">
                    <a:alpha val="100000"/>
                  </a:srgbClr>
                </a:gs>
                <a:gs pos="100000">
                  <a:srgbClr val="014074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cap="rnd">
              <a:noFill/>
              <a:prstDash val="solid"/>
              <a:round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18728" y="-47687"/>
              <a:ext cx="1013291" cy="364692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4200"/>
                </a:lnSpc>
                <a:spcBef>
                  <a:spcPct val="0"/>
                </a:spcBef>
              </a:pPr>
              <a:r>
                <a:rPr lang="en-US" sz="3500" b="1" dirty="0">
                  <a:solidFill>
                    <a:srgbClr val="FFFFFF"/>
                  </a:solidFill>
                  <a:latin typeface="San serif"/>
                </a:rPr>
                <a:t>Feature</a:t>
              </a:r>
              <a:r>
                <a:rPr lang="en-US" sz="3500" b="1" u="none" strike="noStrike" dirty="0">
                  <a:solidFill>
                    <a:srgbClr val="FFFFFF"/>
                  </a:solidFill>
                  <a:latin typeface="San serif"/>
                </a:rPr>
                <a:t> 01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-1766494" y="9340175"/>
            <a:ext cx="21820987" cy="946825"/>
            <a:chOff x="0" y="0"/>
            <a:chExt cx="6110362" cy="26513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110362" cy="265132"/>
            </a:xfrm>
            <a:custGeom>
              <a:avLst/>
              <a:gdLst/>
              <a:ahLst/>
              <a:cxnLst/>
              <a:rect l="l" t="t" r="r" b="b"/>
              <a:pathLst>
                <a:path w="6110362" h="265132">
                  <a:moveTo>
                    <a:pt x="0" y="0"/>
                  </a:moveTo>
                  <a:lnTo>
                    <a:pt x="6110362" y="0"/>
                  </a:lnTo>
                  <a:lnTo>
                    <a:pt x="6110362" y="265132"/>
                  </a:lnTo>
                  <a:lnTo>
                    <a:pt x="0" y="265132"/>
                  </a:lnTo>
                  <a:close/>
                </a:path>
              </a:pathLst>
            </a:custGeom>
            <a:solidFill>
              <a:srgbClr val="145DA0"/>
            </a:solidFill>
            <a:ln cap="sq">
              <a:noFill/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6110362" cy="3032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968384" y="914400"/>
            <a:ext cx="7922504" cy="11126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400"/>
              </a:lnSpc>
              <a:spcBef>
                <a:spcPct val="0"/>
              </a:spcBef>
            </a:pPr>
            <a:r>
              <a:rPr lang="en-US" sz="9000" b="1" dirty="0">
                <a:solidFill>
                  <a:srgbClr val="051D40"/>
                </a:solidFill>
                <a:latin typeface="San serif"/>
              </a:rPr>
              <a:t>Our Features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254702" y="2364950"/>
            <a:ext cx="12899698" cy="5097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919"/>
              </a:lnSpc>
              <a:spcBef>
                <a:spcPct val="0"/>
              </a:spcBef>
            </a:pPr>
            <a:r>
              <a:rPr lang="en-US" sz="3500" b="1" spc="-55" dirty="0">
                <a:solidFill>
                  <a:srgbClr val="051D40"/>
                </a:solidFill>
                <a:latin typeface="San serif"/>
                <a:cs typeface="Poppins"/>
              </a:rPr>
              <a:t>Feature</a:t>
            </a:r>
            <a:r>
              <a:rPr lang="en-US" sz="2799" spc="-55" dirty="0">
                <a:solidFill>
                  <a:srgbClr val="051D40"/>
                </a:solidFill>
                <a:latin typeface="Poppins"/>
                <a:cs typeface="Poppins"/>
              </a:rPr>
              <a:t> </a:t>
            </a:r>
            <a:r>
              <a:rPr lang="th-TH" sz="3500" b="1" spc="-55" dirty="0">
                <a:solidFill>
                  <a:srgbClr val="051D40"/>
                </a:solidFill>
                <a:latin typeface="Poppins"/>
                <a:cs typeface="+mj-cs"/>
              </a:rPr>
              <a:t>ของเว็บไซต์พวกเรานั้นมีมากมายให้ใช้งานประกอบด้วย </a:t>
            </a:r>
            <a:r>
              <a:rPr lang="en-US" sz="3500" b="1" spc="-55" dirty="0">
                <a:solidFill>
                  <a:srgbClr val="051D40"/>
                </a:solidFill>
                <a:latin typeface="San serif"/>
                <a:cs typeface="Poppins"/>
              </a:rPr>
              <a:t>Feature </a:t>
            </a:r>
            <a:r>
              <a:rPr lang="th-TH" sz="3500" b="1" spc="-55" dirty="0">
                <a:solidFill>
                  <a:srgbClr val="051D40"/>
                </a:solidFill>
                <a:latin typeface="Poppins"/>
                <a:cs typeface="+mj-cs"/>
              </a:rPr>
              <a:t>หลัก ๆ ดังต่อไปนี้ </a:t>
            </a:r>
            <a:endParaRPr lang="en-US" sz="3500" b="1" spc="-55" dirty="0">
              <a:solidFill>
                <a:srgbClr val="051D40"/>
              </a:solidFill>
              <a:latin typeface="Poppins"/>
              <a:cs typeface="+mj-cs"/>
            </a:endParaRPr>
          </a:p>
        </p:txBody>
      </p:sp>
      <p:grpSp>
        <p:nvGrpSpPr>
          <p:cNvPr id="17" name="Group 17"/>
          <p:cNvGrpSpPr/>
          <p:nvPr/>
        </p:nvGrpSpPr>
        <p:grpSpPr>
          <a:xfrm>
            <a:off x="2085314" y="4699591"/>
            <a:ext cx="5966665" cy="4463585"/>
            <a:chOff x="0" y="-325240"/>
            <a:chExt cx="7955553" cy="5951446"/>
          </a:xfrm>
        </p:grpSpPr>
        <p:grpSp>
          <p:nvGrpSpPr>
            <p:cNvPr id="18" name="Group 18"/>
            <p:cNvGrpSpPr/>
            <p:nvPr/>
          </p:nvGrpSpPr>
          <p:grpSpPr>
            <a:xfrm>
              <a:off x="0" y="-325240"/>
              <a:ext cx="7955553" cy="5951446"/>
              <a:chOff x="0" y="-57150"/>
              <a:chExt cx="1397920" cy="1045766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1397920" cy="988616"/>
              </a:xfrm>
              <a:custGeom>
                <a:avLst/>
                <a:gdLst/>
                <a:ahLst/>
                <a:cxnLst/>
                <a:rect l="l" t="t" r="r" b="b"/>
                <a:pathLst>
                  <a:path w="1397920" h="988616">
                    <a:moveTo>
                      <a:pt x="20421" y="0"/>
                    </a:moveTo>
                    <a:lnTo>
                      <a:pt x="1377499" y="0"/>
                    </a:lnTo>
                    <a:cubicBezTo>
                      <a:pt x="1388777" y="0"/>
                      <a:pt x="1397920" y="9143"/>
                      <a:pt x="1397920" y="20421"/>
                    </a:cubicBezTo>
                    <a:lnTo>
                      <a:pt x="1397920" y="968195"/>
                    </a:lnTo>
                    <a:cubicBezTo>
                      <a:pt x="1397920" y="979473"/>
                      <a:pt x="1388777" y="988616"/>
                      <a:pt x="1377499" y="988616"/>
                    </a:cubicBezTo>
                    <a:lnTo>
                      <a:pt x="20421" y="988616"/>
                    </a:lnTo>
                    <a:cubicBezTo>
                      <a:pt x="9143" y="988616"/>
                      <a:pt x="0" y="979473"/>
                      <a:pt x="0" y="968195"/>
                    </a:cubicBezTo>
                    <a:lnTo>
                      <a:pt x="0" y="20421"/>
                    </a:lnTo>
                    <a:cubicBezTo>
                      <a:pt x="0" y="9143"/>
                      <a:pt x="9143" y="0"/>
                      <a:pt x="20421" y="0"/>
                    </a:cubicBezTo>
                    <a:close/>
                  </a:path>
                </a:pathLst>
              </a:custGeom>
              <a:solidFill>
                <a:srgbClr val="00569E"/>
              </a:solidFill>
            </p:spPr>
          </p:sp>
          <p:sp>
            <p:nvSpPr>
              <p:cNvPr id="20" name="TextBox 20"/>
              <p:cNvSpPr txBox="1"/>
              <p:nvPr/>
            </p:nvSpPr>
            <p:spPr>
              <a:xfrm>
                <a:off x="0" y="-57150"/>
                <a:ext cx="1397920" cy="104576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920"/>
                  </a:lnSpc>
                </a:pPr>
                <a:endParaRPr/>
              </a:p>
            </p:txBody>
          </p:sp>
        </p:grpSp>
        <p:sp>
          <p:nvSpPr>
            <p:cNvPr id="21" name="Freeform 21"/>
            <p:cNvSpPr/>
            <p:nvPr/>
          </p:nvSpPr>
          <p:spPr>
            <a:xfrm>
              <a:off x="6174193" y="2342417"/>
              <a:ext cx="941372" cy="941372"/>
            </a:xfrm>
            <a:custGeom>
              <a:avLst/>
              <a:gdLst/>
              <a:ahLst/>
              <a:cxnLst/>
              <a:rect l="l" t="t" r="r" b="b"/>
              <a:pathLst>
                <a:path w="941372" h="941372">
                  <a:moveTo>
                    <a:pt x="0" y="0"/>
                  </a:moveTo>
                  <a:lnTo>
                    <a:pt x="941372" y="0"/>
                  </a:lnTo>
                  <a:lnTo>
                    <a:pt x="941372" y="941372"/>
                  </a:lnTo>
                  <a:lnTo>
                    <a:pt x="0" y="9413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  <p:sp>
          <p:nvSpPr>
            <p:cNvPr id="22" name="TextBox 22"/>
            <p:cNvSpPr txBox="1"/>
            <p:nvPr/>
          </p:nvSpPr>
          <p:spPr>
            <a:xfrm>
              <a:off x="393648" y="163384"/>
              <a:ext cx="7414849" cy="529632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6295"/>
                </a:lnSpc>
              </a:pPr>
              <a:r>
                <a:rPr lang="th-TH" sz="3500" b="1" dirty="0">
                  <a:solidFill>
                    <a:srgbClr val="FDFDFD"/>
                  </a:solidFill>
                  <a:latin typeface="San serif"/>
                  <a:cs typeface="+mj-cs"/>
                </a:rPr>
                <a:t>การเข้าสู่หน้าเว็บไซต์</a:t>
              </a:r>
              <a:endParaRPr lang="en-US" sz="3500" b="1" dirty="0">
                <a:solidFill>
                  <a:srgbClr val="FDFDFD"/>
                </a:solidFill>
                <a:latin typeface="San serif"/>
                <a:cs typeface="+mj-cs"/>
              </a:endParaRPr>
            </a:p>
            <a:p>
              <a:pPr marL="679569" lvl="1" indent="-339784">
                <a:lnSpc>
                  <a:spcPts val="6295"/>
                </a:lnSpc>
                <a:buFont typeface="Arial"/>
                <a:buChar char="•"/>
              </a:pPr>
              <a:r>
                <a:rPr lang="th-TH" sz="3500" b="1" dirty="0">
                  <a:solidFill>
                    <a:srgbClr val="FDFDFD"/>
                  </a:solidFill>
                  <a:latin typeface="Prompt"/>
                  <a:cs typeface="+mj-cs"/>
                </a:rPr>
                <a:t>โดยทำการกดปุ่ม </a:t>
              </a:r>
              <a:r>
                <a:rPr lang="en-US" sz="3500" b="1" dirty="0">
                  <a:solidFill>
                    <a:srgbClr val="FDFDFD"/>
                  </a:solidFill>
                  <a:latin typeface="San serif"/>
                  <a:cs typeface="+mj-cs"/>
                </a:rPr>
                <a:t>“Get Start” </a:t>
              </a:r>
              <a:endParaRPr lang="th-TH" sz="3500" b="1" dirty="0">
                <a:solidFill>
                  <a:srgbClr val="FDFDFD"/>
                </a:solidFill>
                <a:latin typeface="San serif"/>
                <a:cs typeface="+mj-cs"/>
              </a:endParaRPr>
            </a:p>
            <a:p>
              <a:pPr marL="339785" lvl="1">
                <a:lnSpc>
                  <a:spcPts val="6295"/>
                </a:lnSpc>
              </a:pPr>
              <a:r>
                <a:rPr lang="th-TH" sz="3500" b="1" dirty="0">
                  <a:solidFill>
                    <a:srgbClr val="FDFDFD"/>
                  </a:solidFill>
                  <a:latin typeface="San serif"/>
                  <a:cs typeface="+mj-cs"/>
                </a:rPr>
                <a:t>     เพื่อเริ่มต้นการใช้งาน</a:t>
              </a:r>
              <a:endParaRPr lang="en-US" sz="3500" b="1" dirty="0">
                <a:solidFill>
                  <a:srgbClr val="FDFDFD"/>
                </a:solidFill>
                <a:latin typeface="Prompt"/>
                <a:cs typeface="+mj-cs"/>
              </a:endParaRPr>
            </a:p>
            <a:p>
              <a:pPr marL="679569" lvl="1" indent="-339784">
                <a:lnSpc>
                  <a:spcPts val="6295"/>
                </a:lnSpc>
                <a:buFont typeface="Arial"/>
                <a:buChar char="•"/>
              </a:pPr>
              <a:r>
                <a:rPr lang="th-TH" sz="3500" b="1" dirty="0">
                  <a:solidFill>
                    <a:srgbClr val="FDFDFD"/>
                  </a:solidFill>
                  <a:cs typeface="+mj-cs"/>
                </a:rPr>
                <a:t>มีส่วนของการให้รายละเอียดการทำงานในแต่ละอาชีพ</a:t>
              </a:r>
              <a:endParaRPr lang="en-US" sz="3500" b="1" dirty="0">
                <a:solidFill>
                  <a:srgbClr val="FDFDFD"/>
                </a:solidFill>
                <a:latin typeface="Prompt"/>
                <a:cs typeface="+mj-cs"/>
              </a:endParaRP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5006741" y="6867547"/>
            <a:ext cx="5946973" cy="5946973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FFFF">
                  <a:alpha val="15686"/>
                </a:srgbClr>
              </a:solidFill>
              <a:prstDash val="solid"/>
              <a:miter/>
            </a:ln>
          </p:spPr>
        </p:sp>
        <p:sp>
          <p:nvSpPr>
            <p:cNvPr id="25" name="TextBox 2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1411453" y="4990722"/>
            <a:ext cx="5725373" cy="4267578"/>
            <a:chOff x="0" y="0"/>
            <a:chExt cx="1507917" cy="1123971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507917" cy="1123971"/>
            </a:xfrm>
            <a:custGeom>
              <a:avLst/>
              <a:gdLst/>
              <a:ahLst/>
              <a:cxnLst/>
              <a:rect l="l" t="t" r="r" b="b"/>
              <a:pathLst>
                <a:path w="1507917" h="1123971">
                  <a:moveTo>
                    <a:pt x="18931" y="0"/>
                  </a:moveTo>
                  <a:lnTo>
                    <a:pt x="1488986" y="0"/>
                  </a:lnTo>
                  <a:cubicBezTo>
                    <a:pt x="1494007" y="0"/>
                    <a:pt x="1498822" y="1995"/>
                    <a:pt x="1502372" y="5545"/>
                  </a:cubicBezTo>
                  <a:cubicBezTo>
                    <a:pt x="1505923" y="9095"/>
                    <a:pt x="1507917" y="13910"/>
                    <a:pt x="1507917" y="18931"/>
                  </a:cubicBezTo>
                  <a:lnTo>
                    <a:pt x="1507917" y="1105040"/>
                  </a:lnTo>
                  <a:cubicBezTo>
                    <a:pt x="1507917" y="1115495"/>
                    <a:pt x="1499442" y="1123971"/>
                    <a:pt x="1488986" y="1123971"/>
                  </a:cubicBezTo>
                  <a:lnTo>
                    <a:pt x="18931" y="1123971"/>
                  </a:lnTo>
                  <a:cubicBezTo>
                    <a:pt x="8476" y="1123971"/>
                    <a:pt x="0" y="1115495"/>
                    <a:pt x="0" y="1105040"/>
                  </a:cubicBezTo>
                  <a:lnTo>
                    <a:pt x="0" y="18931"/>
                  </a:lnTo>
                  <a:cubicBezTo>
                    <a:pt x="0" y="8476"/>
                    <a:pt x="8476" y="0"/>
                    <a:pt x="18931" y="0"/>
                  </a:cubicBezTo>
                  <a:close/>
                </a:path>
              </a:pathLst>
            </a:custGeom>
            <a:solidFill>
              <a:srgbClr val="00569E"/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0" y="-38100"/>
              <a:ext cx="1507917" cy="11620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12789848" y="7835552"/>
            <a:ext cx="2968584" cy="509470"/>
            <a:chOff x="0" y="0"/>
            <a:chExt cx="3958112" cy="679294"/>
          </a:xfrm>
        </p:grpSpPr>
        <p:grpSp>
          <p:nvGrpSpPr>
            <p:cNvPr id="30" name="Group 30"/>
            <p:cNvGrpSpPr/>
            <p:nvPr/>
          </p:nvGrpSpPr>
          <p:grpSpPr>
            <a:xfrm>
              <a:off x="0" y="0"/>
              <a:ext cx="3958112" cy="679294"/>
              <a:chOff x="0" y="0"/>
              <a:chExt cx="1174301" cy="201534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1174301" cy="201534"/>
              </a:xfrm>
              <a:custGeom>
                <a:avLst/>
                <a:gdLst/>
                <a:ahLst/>
                <a:cxnLst/>
                <a:rect l="l" t="t" r="r" b="b"/>
                <a:pathLst>
                  <a:path w="1174301" h="201534">
                    <a:moveTo>
                      <a:pt x="0" y="0"/>
                    </a:moveTo>
                    <a:lnTo>
                      <a:pt x="1174301" y="0"/>
                    </a:lnTo>
                    <a:lnTo>
                      <a:pt x="1174301" y="201534"/>
                    </a:lnTo>
                    <a:lnTo>
                      <a:pt x="0" y="201534"/>
                    </a:lnTo>
                    <a:close/>
                  </a:path>
                </a:pathLst>
              </a:custGeom>
              <a:solidFill>
                <a:srgbClr val="FDFDFD"/>
              </a:solidFill>
            </p:spPr>
          </p:sp>
          <p:sp>
            <p:nvSpPr>
              <p:cNvPr id="32" name="TextBox 32"/>
              <p:cNvSpPr txBox="1"/>
              <p:nvPr/>
            </p:nvSpPr>
            <p:spPr>
              <a:xfrm>
                <a:off x="0" y="-38100"/>
                <a:ext cx="1174301" cy="23963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sp>
          <p:nvSpPr>
            <p:cNvPr id="33" name="Freeform 33"/>
            <p:cNvSpPr/>
            <p:nvPr/>
          </p:nvSpPr>
          <p:spPr>
            <a:xfrm>
              <a:off x="827698" y="0"/>
              <a:ext cx="633129" cy="633129"/>
            </a:xfrm>
            <a:custGeom>
              <a:avLst/>
              <a:gdLst/>
              <a:ahLst/>
              <a:cxnLst/>
              <a:rect l="l" t="t" r="r" b="b"/>
              <a:pathLst>
                <a:path w="633129" h="633129">
                  <a:moveTo>
                    <a:pt x="0" y="0"/>
                  </a:moveTo>
                  <a:lnTo>
                    <a:pt x="633128" y="0"/>
                  </a:lnTo>
                  <a:lnTo>
                    <a:pt x="633128" y="633129"/>
                  </a:lnTo>
                  <a:lnTo>
                    <a:pt x="0" y="6331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  <p:sp>
          <p:nvSpPr>
            <p:cNvPr id="34" name="Freeform 34"/>
            <p:cNvSpPr/>
            <p:nvPr/>
          </p:nvSpPr>
          <p:spPr>
            <a:xfrm>
              <a:off x="1650950" y="23083"/>
              <a:ext cx="656211" cy="656211"/>
            </a:xfrm>
            <a:custGeom>
              <a:avLst/>
              <a:gdLst/>
              <a:ahLst/>
              <a:cxnLst/>
              <a:rect l="l" t="t" r="r" b="b"/>
              <a:pathLst>
                <a:path w="656211" h="656211">
                  <a:moveTo>
                    <a:pt x="0" y="0"/>
                  </a:moveTo>
                  <a:lnTo>
                    <a:pt x="656211" y="0"/>
                  </a:lnTo>
                  <a:lnTo>
                    <a:pt x="656211" y="656211"/>
                  </a:lnTo>
                  <a:lnTo>
                    <a:pt x="0" y="6562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sp>
          <p:nvSpPr>
            <p:cNvPr id="35" name="Freeform 35"/>
            <p:cNvSpPr/>
            <p:nvPr/>
          </p:nvSpPr>
          <p:spPr>
            <a:xfrm>
              <a:off x="2612595" y="0"/>
              <a:ext cx="676996" cy="656211"/>
            </a:xfrm>
            <a:custGeom>
              <a:avLst/>
              <a:gdLst/>
              <a:ahLst/>
              <a:cxnLst/>
              <a:rect l="l" t="t" r="r" b="b"/>
              <a:pathLst>
                <a:path w="676996" h="656211">
                  <a:moveTo>
                    <a:pt x="0" y="0"/>
                  </a:moveTo>
                  <a:lnTo>
                    <a:pt x="676996" y="0"/>
                  </a:lnTo>
                  <a:lnTo>
                    <a:pt x="676996" y="656211"/>
                  </a:lnTo>
                  <a:lnTo>
                    <a:pt x="0" y="6562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</p:grpSp>
      <p:sp>
        <p:nvSpPr>
          <p:cNvPr id="36" name="TextBox 36"/>
          <p:cNvSpPr txBox="1"/>
          <p:nvPr/>
        </p:nvSpPr>
        <p:spPr>
          <a:xfrm>
            <a:off x="11622802" y="4935319"/>
            <a:ext cx="5792788" cy="42370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th-TH" sz="3500" b="1" dirty="0">
                <a:solidFill>
                  <a:srgbClr val="FDFDFD"/>
                </a:solidFill>
                <a:latin typeface="San serif"/>
                <a:cs typeface="+mj-cs"/>
              </a:rPr>
              <a:t>การเข้าสู่ระบบ</a:t>
            </a:r>
            <a:r>
              <a:rPr lang="en-US" sz="3500" b="1" dirty="0">
                <a:solidFill>
                  <a:srgbClr val="FDFDFD"/>
                </a:solidFill>
                <a:latin typeface="San serif"/>
                <a:cs typeface="+mj-cs"/>
              </a:rPr>
              <a:t> /</a:t>
            </a:r>
            <a:r>
              <a:rPr lang="th-TH" sz="3500" b="1" dirty="0">
                <a:solidFill>
                  <a:srgbClr val="FDFDFD"/>
                </a:solidFill>
                <a:latin typeface="San serif"/>
                <a:cs typeface="+mj-cs"/>
              </a:rPr>
              <a:t>ออกจากระบบ</a:t>
            </a:r>
            <a:r>
              <a:rPr lang="th-TH" sz="3500" b="1" dirty="0">
                <a:solidFill>
                  <a:srgbClr val="FDFDFD"/>
                </a:solidFill>
                <a:latin typeface="Prompt Bold"/>
                <a:cs typeface="Prompt Bold"/>
              </a:rPr>
              <a:t> </a:t>
            </a:r>
            <a:endParaRPr lang="en-US" sz="3500" b="1" dirty="0">
              <a:solidFill>
                <a:srgbClr val="FDFDFD"/>
              </a:solidFill>
              <a:latin typeface="Prompt Bold"/>
              <a:cs typeface="Prompt Bold"/>
            </a:endParaRPr>
          </a:p>
          <a:p>
            <a:pPr marL="604519" lvl="1" indent="-302260">
              <a:lnSpc>
                <a:spcPts val="5599"/>
              </a:lnSpc>
              <a:buFont typeface="Arial"/>
              <a:buChar char="•"/>
            </a:pPr>
            <a:r>
              <a:rPr lang="en-US" sz="3500" b="1" dirty="0">
                <a:solidFill>
                  <a:srgbClr val="FDFDFD"/>
                </a:solidFill>
                <a:latin typeface="Prompt"/>
                <a:cs typeface="Prompt"/>
              </a:rPr>
              <a:t> </a:t>
            </a:r>
            <a:r>
              <a:rPr lang="th-TH" sz="3500" b="1" dirty="0">
                <a:solidFill>
                  <a:srgbClr val="FDFDFD"/>
                </a:solidFill>
                <a:latin typeface="Prompt"/>
                <a:cs typeface="+mj-cs"/>
              </a:rPr>
              <a:t>โดยทำการ </a:t>
            </a:r>
            <a:r>
              <a:rPr lang="en-US" sz="3500" b="1" dirty="0">
                <a:solidFill>
                  <a:srgbClr val="FDFDFD"/>
                </a:solidFill>
                <a:latin typeface="San serif"/>
                <a:cs typeface="+mj-cs"/>
              </a:rPr>
              <a:t>Log in</a:t>
            </a:r>
            <a:r>
              <a:rPr lang="en-US" sz="3500" b="1" dirty="0">
                <a:solidFill>
                  <a:srgbClr val="FDFDFD"/>
                </a:solidFill>
                <a:latin typeface="Prompt"/>
                <a:cs typeface="+mj-cs"/>
              </a:rPr>
              <a:t> </a:t>
            </a:r>
            <a:r>
              <a:rPr lang="th-TH" sz="3500" b="1" dirty="0">
                <a:solidFill>
                  <a:srgbClr val="FDFDFD"/>
                </a:solidFill>
                <a:latin typeface="Prompt"/>
                <a:cs typeface="+mj-cs"/>
              </a:rPr>
              <a:t>เพื่อเข้าใช้งาน</a:t>
            </a:r>
            <a:r>
              <a:rPr lang="en-US" sz="3500" b="1" dirty="0">
                <a:solidFill>
                  <a:srgbClr val="FDFDFD"/>
                </a:solidFill>
                <a:latin typeface="Prompt"/>
                <a:cs typeface="+mj-cs"/>
              </a:rPr>
              <a:t> </a:t>
            </a:r>
            <a:endParaRPr lang="th-TH" sz="3500" b="1" dirty="0">
              <a:solidFill>
                <a:srgbClr val="FDFDFD"/>
              </a:solidFill>
              <a:latin typeface="Prompt"/>
              <a:cs typeface="+mj-cs"/>
            </a:endParaRPr>
          </a:p>
          <a:p>
            <a:pPr marL="302259" lvl="1">
              <a:lnSpc>
                <a:spcPts val="5599"/>
              </a:lnSpc>
            </a:pPr>
            <a:r>
              <a:rPr lang="th-TH" sz="3500" b="1" dirty="0">
                <a:solidFill>
                  <a:srgbClr val="FDFDFD"/>
                </a:solidFill>
                <a:latin typeface="Prompt"/>
                <a:cs typeface="+mj-cs"/>
              </a:rPr>
              <a:t>        (เมื่อมีบัญชีอยู่แล้ว)</a:t>
            </a:r>
            <a:endParaRPr lang="en-US" sz="3500" b="1" dirty="0">
              <a:solidFill>
                <a:srgbClr val="FDFDFD"/>
              </a:solidFill>
              <a:latin typeface="Prompt"/>
              <a:cs typeface="Prompt"/>
            </a:endParaRPr>
          </a:p>
          <a:p>
            <a:pPr marL="604519" lvl="1" indent="-302260">
              <a:lnSpc>
                <a:spcPts val="5599"/>
              </a:lnSpc>
              <a:buFont typeface="Arial"/>
              <a:buChar char="•"/>
            </a:pPr>
            <a:r>
              <a:rPr lang="en-US" sz="3500" b="1" dirty="0">
                <a:solidFill>
                  <a:srgbClr val="FDFDFD"/>
                </a:solidFill>
                <a:latin typeface="San serif"/>
                <a:cs typeface="Prompt"/>
              </a:rPr>
              <a:t>Sign up</a:t>
            </a:r>
            <a:r>
              <a:rPr lang="th-TH" sz="3500" b="1" dirty="0">
                <a:solidFill>
                  <a:srgbClr val="FDFDFD"/>
                </a:solidFill>
                <a:latin typeface="Prompt"/>
                <a:cs typeface="Prompt"/>
              </a:rPr>
              <a:t> </a:t>
            </a:r>
            <a:r>
              <a:rPr lang="th-TH" sz="3500" b="1" dirty="0">
                <a:solidFill>
                  <a:srgbClr val="FDFDFD"/>
                </a:solidFill>
                <a:latin typeface="Prompt"/>
                <a:cs typeface="+mj-cs"/>
              </a:rPr>
              <a:t>เพื่อเข้าใช้งาน</a:t>
            </a:r>
            <a:endParaRPr lang="en-US" sz="3500" b="1" dirty="0">
              <a:solidFill>
                <a:srgbClr val="FDFDFD"/>
              </a:solidFill>
              <a:latin typeface="Prompt"/>
              <a:cs typeface="+mj-cs"/>
            </a:endParaRPr>
          </a:p>
          <a:p>
            <a:pPr marL="604519" lvl="1" indent="-302260">
              <a:lnSpc>
                <a:spcPts val="5599"/>
              </a:lnSpc>
              <a:buFont typeface="Arial"/>
              <a:buChar char="•"/>
            </a:pPr>
            <a:endParaRPr lang="en-US" sz="2799" dirty="0">
              <a:solidFill>
                <a:srgbClr val="FDFDFD"/>
              </a:solidFill>
              <a:latin typeface="Prompt"/>
              <a:cs typeface="Prompt"/>
            </a:endParaRPr>
          </a:p>
          <a:p>
            <a:pPr marL="604519" lvl="1" indent="-302260">
              <a:lnSpc>
                <a:spcPts val="5599"/>
              </a:lnSpc>
              <a:buFont typeface="Arial"/>
              <a:buChar char="•"/>
            </a:pPr>
            <a:r>
              <a:rPr lang="th-TH" sz="3500" b="1" dirty="0">
                <a:solidFill>
                  <a:srgbClr val="FDFDFD"/>
                </a:solidFill>
                <a:latin typeface="Prompt"/>
                <a:cs typeface="+mj-cs"/>
              </a:rPr>
              <a:t>กดปุ่ม</a:t>
            </a:r>
            <a:r>
              <a:rPr lang="th-TH" sz="2799" dirty="0">
                <a:solidFill>
                  <a:srgbClr val="FDFDFD"/>
                </a:solidFill>
                <a:latin typeface="Prompt"/>
                <a:cs typeface="Prompt"/>
              </a:rPr>
              <a:t> </a:t>
            </a:r>
            <a:r>
              <a:rPr lang="en-US" sz="3500" b="1" dirty="0">
                <a:solidFill>
                  <a:srgbClr val="FDFDFD"/>
                </a:solidFill>
                <a:latin typeface="San serif"/>
                <a:cs typeface="Prompt"/>
              </a:rPr>
              <a:t>Log out</a:t>
            </a:r>
            <a:r>
              <a:rPr lang="en-US" sz="2799" dirty="0">
                <a:solidFill>
                  <a:srgbClr val="FDFDFD"/>
                </a:solidFill>
                <a:latin typeface="Prompt"/>
                <a:cs typeface="Prompt"/>
              </a:rPr>
              <a:t> </a:t>
            </a:r>
            <a:r>
              <a:rPr lang="th-TH" sz="3500" b="1" dirty="0">
                <a:solidFill>
                  <a:srgbClr val="FDFDFD"/>
                </a:solidFill>
                <a:latin typeface="Prompt"/>
                <a:cs typeface="+mj-cs"/>
              </a:rPr>
              <a:t>เพื่อออกจากระบบ</a:t>
            </a:r>
            <a:endParaRPr lang="en-US" sz="3500" b="1" dirty="0">
              <a:solidFill>
                <a:srgbClr val="FDFDFD"/>
              </a:solidFill>
              <a:latin typeface="Prompt"/>
              <a:cs typeface="+mj-cs"/>
            </a:endParaRPr>
          </a:p>
        </p:txBody>
      </p:sp>
      <p:grpSp>
        <p:nvGrpSpPr>
          <p:cNvPr id="37" name="Group 6">
            <a:extLst>
              <a:ext uri="{FF2B5EF4-FFF2-40B4-BE49-F238E27FC236}">
                <a16:creationId xmlns:a16="http://schemas.microsoft.com/office/drawing/2014/main" id="{713F8EFC-0867-29A0-E507-B23D6B6102BB}"/>
              </a:ext>
            </a:extLst>
          </p:cNvPr>
          <p:cNvGrpSpPr/>
          <p:nvPr/>
        </p:nvGrpSpPr>
        <p:grpSpPr>
          <a:xfrm>
            <a:off x="12862436" y="3716414"/>
            <a:ext cx="2823405" cy="997727"/>
            <a:chOff x="0" y="-47687"/>
            <a:chExt cx="1032019" cy="364692"/>
          </a:xfrm>
        </p:grpSpPr>
        <p:sp>
          <p:nvSpPr>
            <p:cNvPr id="38" name="Freeform 7">
              <a:extLst>
                <a:ext uri="{FF2B5EF4-FFF2-40B4-BE49-F238E27FC236}">
                  <a16:creationId xmlns:a16="http://schemas.microsoft.com/office/drawing/2014/main" id="{ACE1BF84-4607-8991-D15A-B40CE0514656}"/>
                </a:ext>
              </a:extLst>
            </p:cNvPr>
            <p:cNvSpPr/>
            <p:nvPr/>
          </p:nvSpPr>
          <p:spPr>
            <a:xfrm>
              <a:off x="0" y="0"/>
              <a:ext cx="1013291" cy="278967"/>
            </a:xfrm>
            <a:custGeom>
              <a:avLst/>
              <a:gdLst/>
              <a:ahLst/>
              <a:cxnLst/>
              <a:rect l="l" t="t" r="r" b="b"/>
              <a:pathLst>
                <a:path w="1013291" h="278967">
                  <a:moveTo>
                    <a:pt x="128466" y="0"/>
                  </a:moveTo>
                  <a:lnTo>
                    <a:pt x="884826" y="0"/>
                  </a:lnTo>
                  <a:cubicBezTo>
                    <a:pt x="918897" y="0"/>
                    <a:pt x="951573" y="13535"/>
                    <a:pt x="975664" y="37627"/>
                  </a:cubicBezTo>
                  <a:cubicBezTo>
                    <a:pt x="999756" y="61719"/>
                    <a:pt x="1013291" y="94394"/>
                    <a:pt x="1013291" y="128466"/>
                  </a:cubicBezTo>
                  <a:lnTo>
                    <a:pt x="1013291" y="150502"/>
                  </a:lnTo>
                  <a:cubicBezTo>
                    <a:pt x="1013291" y="221451"/>
                    <a:pt x="955775" y="278967"/>
                    <a:pt x="884826" y="278967"/>
                  </a:cubicBezTo>
                  <a:lnTo>
                    <a:pt x="128466" y="278967"/>
                  </a:lnTo>
                  <a:cubicBezTo>
                    <a:pt x="57516" y="278967"/>
                    <a:pt x="0" y="221451"/>
                    <a:pt x="0" y="150502"/>
                  </a:cubicBezTo>
                  <a:lnTo>
                    <a:pt x="0" y="128466"/>
                  </a:lnTo>
                  <a:cubicBezTo>
                    <a:pt x="0" y="57516"/>
                    <a:pt x="57516" y="0"/>
                    <a:pt x="128466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569E">
                    <a:alpha val="100000"/>
                  </a:srgbClr>
                </a:gs>
                <a:gs pos="100000">
                  <a:srgbClr val="014074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cap="rnd">
              <a:noFill/>
              <a:prstDash val="solid"/>
              <a:round/>
            </a:ln>
          </p:spPr>
        </p:sp>
        <p:sp>
          <p:nvSpPr>
            <p:cNvPr id="39" name="TextBox 8">
              <a:extLst>
                <a:ext uri="{FF2B5EF4-FFF2-40B4-BE49-F238E27FC236}">
                  <a16:creationId xmlns:a16="http://schemas.microsoft.com/office/drawing/2014/main" id="{F0517133-2394-D6A7-E7B2-519128DB215D}"/>
                </a:ext>
              </a:extLst>
            </p:cNvPr>
            <p:cNvSpPr txBox="1"/>
            <p:nvPr/>
          </p:nvSpPr>
          <p:spPr>
            <a:xfrm>
              <a:off x="18728" y="-47687"/>
              <a:ext cx="1013291" cy="364692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4200"/>
                </a:lnSpc>
                <a:spcBef>
                  <a:spcPct val="0"/>
                </a:spcBef>
              </a:pPr>
              <a:r>
                <a:rPr lang="en-US" sz="3500" b="1" dirty="0">
                  <a:solidFill>
                    <a:srgbClr val="FFFFFF"/>
                  </a:solidFill>
                  <a:latin typeface="San serif"/>
                </a:rPr>
                <a:t>Feature</a:t>
              </a:r>
              <a:r>
                <a:rPr lang="en-US" sz="3500" b="1" u="none" strike="noStrike" dirty="0">
                  <a:solidFill>
                    <a:srgbClr val="FFFFFF"/>
                  </a:solidFill>
                  <a:latin typeface="San serif"/>
                </a:rPr>
                <a:t> 02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04D23D-454F-B662-6FAB-47CEAB9834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 21">
            <a:extLst>
              <a:ext uri="{FF2B5EF4-FFF2-40B4-BE49-F238E27FC236}">
                <a16:creationId xmlns:a16="http://schemas.microsoft.com/office/drawing/2014/main" id="{225104E7-67CD-C0CB-4B1E-07FE52795A90}"/>
              </a:ext>
            </a:extLst>
          </p:cNvPr>
          <p:cNvGrpSpPr/>
          <p:nvPr/>
        </p:nvGrpSpPr>
        <p:grpSpPr>
          <a:xfrm>
            <a:off x="11049000" y="5117690"/>
            <a:ext cx="5684952" cy="3939249"/>
            <a:chOff x="0" y="-38100"/>
            <a:chExt cx="1497271" cy="1037498"/>
          </a:xfrm>
        </p:grpSpPr>
        <p:sp>
          <p:nvSpPr>
            <p:cNvPr id="42" name="Freeform 22">
              <a:extLst>
                <a:ext uri="{FF2B5EF4-FFF2-40B4-BE49-F238E27FC236}">
                  <a16:creationId xmlns:a16="http://schemas.microsoft.com/office/drawing/2014/main" id="{D2EDFC11-B8B0-618F-3F72-FA4D7577DB76}"/>
                </a:ext>
              </a:extLst>
            </p:cNvPr>
            <p:cNvSpPr/>
            <p:nvPr/>
          </p:nvSpPr>
          <p:spPr>
            <a:xfrm>
              <a:off x="158369" y="10782"/>
              <a:ext cx="1338902" cy="988616"/>
            </a:xfrm>
            <a:custGeom>
              <a:avLst/>
              <a:gdLst/>
              <a:ahLst/>
              <a:cxnLst/>
              <a:rect l="l" t="t" r="r" b="b"/>
              <a:pathLst>
                <a:path w="1338902" h="988616">
                  <a:moveTo>
                    <a:pt x="21321" y="0"/>
                  </a:moveTo>
                  <a:lnTo>
                    <a:pt x="1317582" y="0"/>
                  </a:lnTo>
                  <a:cubicBezTo>
                    <a:pt x="1323236" y="0"/>
                    <a:pt x="1328659" y="2246"/>
                    <a:pt x="1332658" y="6245"/>
                  </a:cubicBezTo>
                  <a:cubicBezTo>
                    <a:pt x="1336656" y="10243"/>
                    <a:pt x="1338902" y="15666"/>
                    <a:pt x="1338902" y="21321"/>
                  </a:cubicBezTo>
                  <a:lnTo>
                    <a:pt x="1338902" y="967295"/>
                  </a:lnTo>
                  <a:cubicBezTo>
                    <a:pt x="1338902" y="972949"/>
                    <a:pt x="1336656" y="978372"/>
                    <a:pt x="1332658" y="982371"/>
                  </a:cubicBezTo>
                  <a:cubicBezTo>
                    <a:pt x="1328659" y="986369"/>
                    <a:pt x="1323236" y="988616"/>
                    <a:pt x="1317582" y="988616"/>
                  </a:cubicBezTo>
                  <a:lnTo>
                    <a:pt x="21321" y="988616"/>
                  </a:lnTo>
                  <a:cubicBezTo>
                    <a:pt x="15666" y="988616"/>
                    <a:pt x="10243" y="986369"/>
                    <a:pt x="6245" y="982371"/>
                  </a:cubicBezTo>
                  <a:cubicBezTo>
                    <a:pt x="2246" y="978372"/>
                    <a:pt x="0" y="972949"/>
                    <a:pt x="0" y="967295"/>
                  </a:cubicBezTo>
                  <a:lnTo>
                    <a:pt x="0" y="21321"/>
                  </a:lnTo>
                  <a:cubicBezTo>
                    <a:pt x="0" y="15666"/>
                    <a:pt x="2246" y="10243"/>
                    <a:pt x="6245" y="6245"/>
                  </a:cubicBezTo>
                  <a:cubicBezTo>
                    <a:pt x="10243" y="2246"/>
                    <a:pt x="15666" y="0"/>
                    <a:pt x="21321" y="0"/>
                  </a:cubicBezTo>
                  <a:close/>
                </a:path>
              </a:pathLst>
            </a:custGeom>
            <a:solidFill>
              <a:srgbClr val="00569E"/>
            </a:solidFill>
          </p:spPr>
          <p:txBody>
            <a:bodyPr/>
            <a:lstStyle/>
            <a:p>
              <a:endParaRPr lang="th-TH" dirty="0"/>
            </a:p>
          </p:txBody>
        </p:sp>
        <p:sp>
          <p:nvSpPr>
            <p:cNvPr id="43" name="TextBox 23">
              <a:extLst>
                <a:ext uri="{FF2B5EF4-FFF2-40B4-BE49-F238E27FC236}">
                  <a16:creationId xmlns:a16="http://schemas.microsoft.com/office/drawing/2014/main" id="{D0CF70F2-B49F-CABE-096A-16700728AD90}"/>
                </a:ext>
              </a:extLst>
            </p:cNvPr>
            <p:cNvSpPr txBox="1"/>
            <p:nvPr/>
          </p:nvSpPr>
          <p:spPr>
            <a:xfrm>
              <a:off x="0" y="-38100"/>
              <a:ext cx="1338902" cy="10267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>
            <a:extLst>
              <a:ext uri="{FF2B5EF4-FFF2-40B4-BE49-F238E27FC236}">
                <a16:creationId xmlns:a16="http://schemas.microsoft.com/office/drawing/2014/main" id="{60703254-87A9-655D-3C3A-386B21B4DCFA}"/>
              </a:ext>
            </a:extLst>
          </p:cNvPr>
          <p:cNvGrpSpPr/>
          <p:nvPr/>
        </p:nvGrpSpPr>
        <p:grpSpPr>
          <a:xfrm>
            <a:off x="2414785" y="5197361"/>
            <a:ext cx="5083645" cy="3753650"/>
            <a:chOff x="0" y="0"/>
            <a:chExt cx="1338902" cy="988616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25CEE9D9-ED26-56F6-11ED-3087706A2F25}"/>
                </a:ext>
              </a:extLst>
            </p:cNvPr>
            <p:cNvSpPr/>
            <p:nvPr/>
          </p:nvSpPr>
          <p:spPr>
            <a:xfrm>
              <a:off x="0" y="0"/>
              <a:ext cx="1338902" cy="988616"/>
            </a:xfrm>
            <a:custGeom>
              <a:avLst/>
              <a:gdLst/>
              <a:ahLst/>
              <a:cxnLst/>
              <a:rect l="l" t="t" r="r" b="b"/>
              <a:pathLst>
                <a:path w="1338902" h="988616">
                  <a:moveTo>
                    <a:pt x="21321" y="0"/>
                  </a:moveTo>
                  <a:lnTo>
                    <a:pt x="1317582" y="0"/>
                  </a:lnTo>
                  <a:cubicBezTo>
                    <a:pt x="1323236" y="0"/>
                    <a:pt x="1328659" y="2246"/>
                    <a:pt x="1332658" y="6245"/>
                  </a:cubicBezTo>
                  <a:cubicBezTo>
                    <a:pt x="1336656" y="10243"/>
                    <a:pt x="1338902" y="15666"/>
                    <a:pt x="1338902" y="21321"/>
                  </a:cubicBezTo>
                  <a:lnTo>
                    <a:pt x="1338902" y="967295"/>
                  </a:lnTo>
                  <a:cubicBezTo>
                    <a:pt x="1338902" y="972949"/>
                    <a:pt x="1336656" y="978372"/>
                    <a:pt x="1332658" y="982371"/>
                  </a:cubicBezTo>
                  <a:cubicBezTo>
                    <a:pt x="1328659" y="986369"/>
                    <a:pt x="1323236" y="988616"/>
                    <a:pt x="1317582" y="988616"/>
                  </a:cubicBezTo>
                  <a:lnTo>
                    <a:pt x="21321" y="988616"/>
                  </a:lnTo>
                  <a:cubicBezTo>
                    <a:pt x="15666" y="988616"/>
                    <a:pt x="10243" y="986369"/>
                    <a:pt x="6245" y="982371"/>
                  </a:cubicBezTo>
                  <a:cubicBezTo>
                    <a:pt x="2246" y="978372"/>
                    <a:pt x="0" y="972949"/>
                    <a:pt x="0" y="967295"/>
                  </a:cubicBezTo>
                  <a:lnTo>
                    <a:pt x="0" y="21321"/>
                  </a:lnTo>
                  <a:cubicBezTo>
                    <a:pt x="0" y="15666"/>
                    <a:pt x="2246" y="10243"/>
                    <a:pt x="6245" y="6245"/>
                  </a:cubicBezTo>
                  <a:cubicBezTo>
                    <a:pt x="10243" y="2246"/>
                    <a:pt x="15666" y="0"/>
                    <a:pt x="21321" y="0"/>
                  </a:cubicBezTo>
                  <a:close/>
                </a:path>
              </a:pathLst>
            </a:custGeom>
            <a:solidFill>
              <a:srgbClr val="00569E"/>
            </a:solidFill>
          </p:spPr>
        </p:sp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id="{EF0F74C9-3611-CA98-11FB-D8F25F1DC5D4}"/>
                </a:ext>
              </a:extLst>
            </p:cNvPr>
            <p:cNvSpPr txBox="1"/>
            <p:nvPr/>
          </p:nvSpPr>
          <p:spPr>
            <a:xfrm>
              <a:off x="0" y="-38100"/>
              <a:ext cx="1338902" cy="10267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" name="Group 2">
            <a:extLst>
              <a:ext uri="{FF2B5EF4-FFF2-40B4-BE49-F238E27FC236}">
                <a16:creationId xmlns:a16="http://schemas.microsoft.com/office/drawing/2014/main" id="{D308E76E-9E76-D9CD-576E-071845E001BD}"/>
              </a:ext>
            </a:extLst>
          </p:cNvPr>
          <p:cNvGrpSpPr/>
          <p:nvPr/>
        </p:nvGrpSpPr>
        <p:grpSpPr>
          <a:xfrm>
            <a:off x="-1595820" y="-1782102"/>
            <a:ext cx="3564204" cy="3564204"/>
            <a:chOff x="0" y="0"/>
            <a:chExt cx="812800" cy="81280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2BEA3CD0-DB85-CFB9-66ED-FC6B475497D8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051D40">
                  <a:alpha val="15686"/>
                </a:srgbClr>
              </a:solidFill>
              <a:prstDash val="solid"/>
              <a:miter/>
            </a:ln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C250B36D-1444-13B6-95FB-80EE27EF54FB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>
            <a:extLst>
              <a:ext uri="{FF2B5EF4-FFF2-40B4-BE49-F238E27FC236}">
                <a16:creationId xmlns:a16="http://schemas.microsoft.com/office/drawing/2014/main" id="{4E6DFF77-E4F6-4D17-D260-4DF8D475A5A1}"/>
              </a:ext>
            </a:extLst>
          </p:cNvPr>
          <p:cNvSpPr/>
          <p:nvPr/>
        </p:nvSpPr>
        <p:spPr>
          <a:xfrm>
            <a:off x="3631134" y="8546943"/>
            <a:ext cx="11402164" cy="711357"/>
          </a:xfrm>
          <a:custGeom>
            <a:avLst/>
            <a:gdLst/>
            <a:ahLst/>
            <a:cxnLst/>
            <a:rect l="l" t="t" r="r" b="b"/>
            <a:pathLst>
              <a:path w="11402164" h="711357">
                <a:moveTo>
                  <a:pt x="0" y="0"/>
                </a:moveTo>
                <a:lnTo>
                  <a:pt x="11402164" y="0"/>
                </a:lnTo>
                <a:lnTo>
                  <a:pt x="11402164" y="711357"/>
                </a:lnTo>
                <a:lnTo>
                  <a:pt x="0" y="71135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16567"/>
            </a:stretch>
          </a:blipFill>
        </p:spPr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FDB32BCB-07D7-500C-D2AF-4AA44D69EA56}"/>
              </a:ext>
            </a:extLst>
          </p:cNvPr>
          <p:cNvGrpSpPr/>
          <p:nvPr/>
        </p:nvGrpSpPr>
        <p:grpSpPr>
          <a:xfrm>
            <a:off x="3682563" y="3585952"/>
            <a:ext cx="2823405" cy="997727"/>
            <a:chOff x="0" y="-47687"/>
            <a:chExt cx="1032019" cy="364692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8DFBF7B4-6F35-A305-812F-CACDC4659B02}"/>
                </a:ext>
              </a:extLst>
            </p:cNvPr>
            <p:cNvSpPr/>
            <p:nvPr/>
          </p:nvSpPr>
          <p:spPr>
            <a:xfrm>
              <a:off x="0" y="0"/>
              <a:ext cx="1013291" cy="278967"/>
            </a:xfrm>
            <a:custGeom>
              <a:avLst/>
              <a:gdLst/>
              <a:ahLst/>
              <a:cxnLst/>
              <a:rect l="l" t="t" r="r" b="b"/>
              <a:pathLst>
                <a:path w="1013291" h="278967">
                  <a:moveTo>
                    <a:pt x="128466" y="0"/>
                  </a:moveTo>
                  <a:lnTo>
                    <a:pt x="884826" y="0"/>
                  </a:lnTo>
                  <a:cubicBezTo>
                    <a:pt x="918897" y="0"/>
                    <a:pt x="951573" y="13535"/>
                    <a:pt x="975664" y="37627"/>
                  </a:cubicBezTo>
                  <a:cubicBezTo>
                    <a:pt x="999756" y="61719"/>
                    <a:pt x="1013291" y="94394"/>
                    <a:pt x="1013291" y="128466"/>
                  </a:cubicBezTo>
                  <a:lnTo>
                    <a:pt x="1013291" y="150502"/>
                  </a:lnTo>
                  <a:cubicBezTo>
                    <a:pt x="1013291" y="221451"/>
                    <a:pt x="955775" y="278967"/>
                    <a:pt x="884826" y="278967"/>
                  </a:cubicBezTo>
                  <a:lnTo>
                    <a:pt x="128466" y="278967"/>
                  </a:lnTo>
                  <a:cubicBezTo>
                    <a:pt x="57516" y="278967"/>
                    <a:pt x="0" y="221451"/>
                    <a:pt x="0" y="150502"/>
                  </a:cubicBezTo>
                  <a:lnTo>
                    <a:pt x="0" y="128466"/>
                  </a:lnTo>
                  <a:cubicBezTo>
                    <a:pt x="0" y="57516"/>
                    <a:pt x="57516" y="0"/>
                    <a:pt x="128466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569E">
                    <a:alpha val="100000"/>
                  </a:srgbClr>
                </a:gs>
                <a:gs pos="100000">
                  <a:srgbClr val="014074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cap="rnd">
              <a:noFill/>
              <a:prstDash val="solid"/>
              <a:round/>
            </a:ln>
          </p:spPr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5B700069-A36E-6B17-5F44-8B878F11CEA4}"/>
                </a:ext>
              </a:extLst>
            </p:cNvPr>
            <p:cNvSpPr txBox="1"/>
            <p:nvPr/>
          </p:nvSpPr>
          <p:spPr>
            <a:xfrm>
              <a:off x="18728" y="-47687"/>
              <a:ext cx="1013291" cy="364692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4200"/>
                </a:lnSpc>
                <a:spcBef>
                  <a:spcPct val="0"/>
                </a:spcBef>
              </a:pPr>
              <a:r>
                <a:rPr lang="en-US" sz="3500" b="1" dirty="0">
                  <a:solidFill>
                    <a:srgbClr val="FFFFFF"/>
                  </a:solidFill>
                  <a:latin typeface="San serif"/>
                </a:rPr>
                <a:t>Feature</a:t>
              </a:r>
              <a:r>
                <a:rPr lang="en-US" sz="3500" b="1" u="none" strike="noStrike" dirty="0">
                  <a:solidFill>
                    <a:srgbClr val="FFFFFF"/>
                  </a:solidFill>
                  <a:latin typeface="San serif"/>
                </a:rPr>
                <a:t> 03</a:t>
              </a:r>
            </a:p>
          </p:txBody>
        </p:sp>
      </p:grpSp>
      <p:grpSp>
        <p:nvGrpSpPr>
          <p:cNvPr id="12" name="Group 12">
            <a:extLst>
              <a:ext uri="{FF2B5EF4-FFF2-40B4-BE49-F238E27FC236}">
                <a16:creationId xmlns:a16="http://schemas.microsoft.com/office/drawing/2014/main" id="{65AF34DD-8BD2-CD7C-2276-C499B429AE4D}"/>
              </a:ext>
            </a:extLst>
          </p:cNvPr>
          <p:cNvGrpSpPr/>
          <p:nvPr/>
        </p:nvGrpSpPr>
        <p:grpSpPr>
          <a:xfrm>
            <a:off x="-1766494" y="9340175"/>
            <a:ext cx="21820987" cy="946825"/>
            <a:chOff x="0" y="0"/>
            <a:chExt cx="6110362" cy="265132"/>
          </a:xfrm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585276ED-C3F5-7E72-F32E-5AD097453706}"/>
                </a:ext>
              </a:extLst>
            </p:cNvPr>
            <p:cNvSpPr/>
            <p:nvPr/>
          </p:nvSpPr>
          <p:spPr>
            <a:xfrm>
              <a:off x="0" y="0"/>
              <a:ext cx="6110362" cy="265132"/>
            </a:xfrm>
            <a:custGeom>
              <a:avLst/>
              <a:gdLst/>
              <a:ahLst/>
              <a:cxnLst/>
              <a:rect l="l" t="t" r="r" b="b"/>
              <a:pathLst>
                <a:path w="6110362" h="265132">
                  <a:moveTo>
                    <a:pt x="0" y="0"/>
                  </a:moveTo>
                  <a:lnTo>
                    <a:pt x="6110362" y="0"/>
                  </a:lnTo>
                  <a:lnTo>
                    <a:pt x="6110362" y="265132"/>
                  </a:lnTo>
                  <a:lnTo>
                    <a:pt x="0" y="265132"/>
                  </a:lnTo>
                  <a:close/>
                </a:path>
              </a:pathLst>
            </a:custGeom>
            <a:solidFill>
              <a:srgbClr val="145DA0"/>
            </a:solidFill>
            <a:ln cap="sq">
              <a:noFill/>
              <a:prstDash val="solid"/>
              <a:miter/>
            </a:ln>
          </p:spPr>
        </p: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0DE60F8A-A7D8-6DD5-DD86-E5D0584ED1E2}"/>
                </a:ext>
              </a:extLst>
            </p:cNvPr>
            <p:cNvSpPr txBox="1"/>
            <p:nvPr/>
          </p:nvSpPr>
          <p:spPr>
            <a:xfrm>
              <a:off x="0" y="-38100"/>
              <a:ext cx="6110362" cy="3032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TextBox 15">
            <a:extLst>
              <a:ext uri="{FF2B5EF4-FFF2-40B4-BE49-F238E27FC236}">
                <a16:creationId xmlns:a16="http://schemas.microsoft.com/office/drawing/2014/main" id="{01C8F9C7-0F10-BBB3-5BEE-57639CC92785}"/>
              </a:ext>
            </a:extLst>
          </p:cNvPr>
          <p:cNvSpPr txBox="1"/>
          <p:nvPr/>
        </p:nvSpPr>
        <p:spPr>
          <a:xfrm>
            <a:off x="1968384" y="914400"/>
            <a:ext cx="7922504" cy="11126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400"/>
              </a:lnSpc>
              <a:spcBef>
                <a:spcPct val="0"/>
              </a:spcBef>
            </a:pPr>
            <a:r>
              <a:rPr lang="en-US" sz="9000" b="1" dirty="0">
                <a:solidFill>
                  <a:srgbClr val="051D40"/>
                </a:solidFill>
                <a:latin typeface="San serif"/>
              </a:rPr>
              <a:t>Our Features</a:t>
            </a:r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ABECB5B4-26FE-852B-DF43-7B7ADF7F4258}"/>
              </a:ext>
            </a:extLst>
          </p:cNvPr>
          <p:cNvSpPr txBox="1"/>
          <p:nvPr/>
        </p:nvSpPr>
        <p:spPr>
          <a:xfrm>
            <a:off x="3254702" y="2364950"/>
            <a:ext cx="12899698" cy="5097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919"/>
              </a:lnSpc>
              <a:spcBef>
                <a:spcPct val="0"/>
              </a:spcBef>
            </a:pPr>
            <a:r>
              <a:rPr lang="en-US" sz="3500" b="1" spc="-55" dirty="0">
                <a:solidFill>
                  <a:srgbClr val="051D40"/>
                </a:solidFill>
                <a:latin typeface="San serif"/>
                <a:cs typeface="Poppins"/>
              </a:rPr>
              <a:t>Feature</a:t>
            </a:r>
            <a:r>
              <a:rPr lang="en-US" sz="2799" spc="-55" dirty="0">
                <a:solidFill>
                  <a:srgbClr val="051D40"/>
                </a:solidFill>
                <a:latin typeface="Poppins"/>
                <a:cs typeface="Poppins"/>
              </a:rPr>
              <a:t> </a:t>
            </a:r>
            <a:r>
              <a:rPr lang="th-TH" sz="3500" b="1" spc="-55" dirty="0">
                <a:solidFill>
                  <a:srgbClr val="051D40"/>
                </a:solidFill>
                <a:latin typeface="Poppins"/>
                <a:cs typeface="+mj-cs"/>
              </a:rPr>
              <a:t>ของเว็บไซต์พวกเรานั้นมีมากมายให้ใช้งานประกอบด้วย </a:t>
            </a:r>
            <a:r>
              <a:rPr lang="en-US" sz="3500" b="1" spc="-55" dirty="0">
                <a:solidFill>
                  <a:srgbClr val="051D40"/>
                </a:solidFill>
                <a:latin typeface="San serif"/>
                <a:cs typeface="Poppins"/>
              </a:rPr>
              <a:t>Feature </a:t>
            </a:r>
            <a:r>
              <a:rPr lang="th-TH" sz="3500" b="1" spc="-55" dirty="0">
                <a:solidFill>
                  <a:srgbClr val="051D40"/>
                </a:solidFill>
                <a:latin typeface="Poppins"/>
                <a:cs typeface="+mj-cs"/>
              </a:rPr>
              <a:t>หลัก ๆ ดังต่อไปนี้ </a:t>
            </a:r>
            <a:endParaRPr lang="en-US" sz="3500" b="1" spc="-55" dirty="0">
              <a:solidFill>
                <a:srgbClr val="051D40"/>
              </a:solidFill>
              <a:latin typeface="Poppins"/>
              <a:cs typeface="+mj-cs"/>
            </a:endParaRPr>
          </a:p>
        </p:txBody>
      </p:sp>
      <p:grpSp>
        <p:nvGrpSpPr>
          <p:cNvPr id="17" name="Group 17">
            <a:extLst>
              <a:ext uri="{FF2B5EF4-FFF2-40B4-BE49-F238E27FC236}">
                <a16:creationId xmlns:a16="http://schemas.microsoft.com/office/drawing/2014/main" id="{E3714C83-D891-6ED7-2702-F344F52E8941}"/>
              </a:ext>
            </a:extLst>
          </p:cNvPr>
          <p:cNvGrpSpPr/>
          <p:nvPr/>
        </p:nvGrpSpPr>
        <p:grpSpPr>
          <a:xfrm>
            <a:off x="2136550" y="4770062"/>
            <a:ext cx="5966665" cy="4463585"/>
            <a:chOff x="0" y="-325240"/>
            <a:chExt cx="7955553" cy="5951446"/>
          </a:xfrm>
        </p:grpSpPr>
        <p:sp>
          <p:nvSpPr>
            <p:cNvPr id="20" name="TextBox 20">
              <a:extLst>
                <a:ext uri="{FF2B5EF4-FFF2-40B4-BE49-F238E27FC236}">
                  <a16:creationId xmlns:a16="http://schemas.microsoft.com/office/drawing/2014/main" id="{2932D1B4-6D65-E0E0-0C0D-860ED22FF2A5}"/>
                </a:ext>
              </a:extLst>
            </p:cNvPr>
            <p:cNvSpPr txBox="1"/>
            <p:nvPr/>
          </p:nvSpPr>
          <p:spPr>
            <a:xfrm>
              <a:off x="0" y="-325240"/>
              <a:ext cx="7955553" cy="59514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20"/>
                </a:lnSpc>
              </a:pPr>
              <a:endParaRPr/>
            </a:p>
          </p:txBody>
        </p:sp>
        <p:sp>
          <p:nvSpPr>
            <p:cNvPr id="22" name="TextBox 22">
              <a:extLst>
                <a:ext uri="{FF2B5EF4-FFF2-40B4-BE49-F238E27FC236}">
                  <a16:creationId xmlns:a16="http://schemas.microsoft.com/office/drawing/2014/main" id="{81623E57-7EB1-8F1D-A465-51F7B4A5B05D}"/>
                </a:ext>
              </a:extLst>
            </p:cNvPr>
            <p:cNvSpPr txBox="1"/>
            <p:nvPr/>
          </p:nvSpPr>
          <p:spPr>
            <a:xfrm>
              <a:off x="338667" y="182528"/>
              <a:ext cx="7414849" cy="529632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6295"/>
                </a:lnSpc>
              </a:pPr>
              <a:r>
                <a:rPr lang="th-TH" sz="3500" b="1" dirty="0">
                  <a:solidFill>
                    <a:srgbClr val="FDFDFD"/>
                  </a:solidFill>
                  <a:latin typeface="San serif"/>
                  <a:cs typeface="+mj-cs"/>
                </a:rPr>
                <a:t>หน้า </a:t>
              </a:r>
              <a:r>
                <a:rPr lang="en-US" sz="3500" b="1" dirty="0">
                  <a:solidFill>
                    <a:srgbClr val="FDFDFD"/>
                  </a:solidFill>
                  <a:latin typeface="San serif"/>
                  <a:cs typeface="+mj-cs"/>
                </a:rPr>
                <a:t>Board</a:t>
              </a:r>
            </a:p>
            <a:p>
              <a:pPr marL="679569" lvl="1" indent="-339784">
                <a:lnSpc>
                  <a:spcPts val="6295"/>
                </a:lnSpc>
                <a:buFont typeface="Arial"/>
                <a:buChar char="•"/>
              </a:pPr>
              <a:r>
                <a:rPr lang="th-TH" sz="3500" b="1" dirty="0">
                  <a:solidFill>
                    <a:srgbClr val="FDFDFD"/>
                  </a:solidFill>
                  <a:latin typeface="Prompt"/>
                  <a:cs typeface="+mj-cs"/>
                </a:rPr>
                <a:t>การโพสต์หางานเพื่อเลือกสมัครงาน</a:t>
              </a:r>
            </a:p>
            <a:p>
              <a:pPr marL="679569" lvl="1" indent="-339784">
                <a:lnSpc>
                  <a:spcPts val="6295"/>
                </a:lnSpc>
                <a:buFont typeface="Arial"/>
                <a:buChar char="•"/>
              </a:pPr>
              <a:r>
                <a:rPr lang="th-TH" sz="3500" b="1" dirty="0">
                  <a:solidFill>
                    <a:srgbClr val="FDFDFD"/>
                  </a:solidFill>
                  <a:cs typeface="+mj-cs"/>
                </a:rPr>
                <a:t>การ </a:t>
              </a:r>
              <a:r>
                <a:rPr lang="en-US" sz="3500" b="1" dirty="0">
                  <a:solidFill>
                    <a:srgbClr val="FDFDFD"/>
                  </a:solidFill>
                  <a:latin typeface="San serif"/>
                  <a:cs typeface="+mj-cs"/>
                </a:rPr>
                <a:t>send resume</a:t>
              </a:r>
              <a:r>
                <a:rPr lang="en-US" sz="3500" b="1" dirty="0">
                  <a:solidFill>
                    <a:srgbClr val="FDFDFD"/>
                  </a:solidFill>
                  <a:cs typeface="+mj-cs"/>
                </a:rPr>
                <a:t> </a:t>
              </a:r>
              <a:endParaRPr lang="th-TH" sz="3500" b="1" dirty="0">
                <a:solidFill>
                  <a:srgbClr val="FDFDFD"/>
                </a:solidFill>
                <a:cs typeface="+mj-cs"/>
              </a:endParaRPr>
            </a:p>
            <a:p>
              <a:pPr marL="339785" lvl="1">
                <a:lnSpc>
                  <a:spcPts val="6295"/>
                </a:lnSpc>
              </a:pPr>
              <a:r>
                <a:rPr lang="th-TH" sz="3500" b="1" dirty="0">
                  <a:solidFill>
                    <a:srgbClr val="FDFDFD"/>
                  </a:solidFill>
                  <a:cs typeface="+mj-cs"/>
                </a:rPr>
                <a:t>    เพื่อทำการสมัครงาน</a:t>
              </a:r>
            </a:p>
            <a:p>
              <a:pPr marL="679569" lvl="1" indent="-339784">
                <a:lnSpc>
                  <a:spcPts val="6295"/>
                </a:lnSpc>
                <a:buFont typeface="Arial"/>
                <a:buChar char="•"/>
              </a:pPr>
              <a:endParaRPr lang="en-US" sz="3500" b="1" dirty="0">
                <a:solidFill>
                  <a:srgbClr val="FDFDFD"/>
                </a:solidFill>
                <a:latin typeface="Prompt"/>
                <a:cs typeface="+mj-cs"/>
              </a:endParaRPr>
            </a:p>
          </p:txBody>
        </p:sp>
      </p:grpSp>
      <p:sp>
        <p:nvSpPr>
          <p:cNvPr id="36" name="TextBox 36">
            <a:extLst>
              <a:ext uri="{FF2B5EF4-FFF2-40B4-BE49-F238E27FC236}">
                <a16:creationId xmlns:a16="http://schemas.microsoft.com/office/drawing/2014/main" id="{7570BCD8-C94B-19C4-5EE2-D551C86CA11C}"/>
              </a:ext>
            </a:extLst>
          </p:cNvPr>
          <p:cNvSpPr txBox="1"/>
          <p:nvPr/>
        </p:nvSpPr>
        <p:spPr>
          <a:xfrm>
            <a:off x="11527349" y="5326417"/>
            <a:ext cx="5792788" cy="28276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th-TH" sz="3500" b="1" dirty="0">
                <a:solidFill>
                  <a:srgbClr val="FDFDFD"/>
                </a:solidFill>
                <a:latin typeface="San serif"/>
                <a:cs typeface="+mj-cs"/>
              </a:rPr>
              <a:t>การ </a:t>
            </a:r>
            <a:r>
              <a:rPr lang="en-US" sz="3500" b="1" dirty="0">
                <a:solidFill>
                  <a:srgbClr val="FDFDFD"/>
                </a:solidFill>
                <a:latin typeface="San serif"/>
                <a:cs typeface="+mj-cs"/>
              </a:rPr>
              <a:t>Edit profile</a:t>
            </a:r>
            <a:r>
              <a:rPr lang="th-TH" sz="3500" b="1" dirty="0">
                <a:solidFill>
                  <a:srgbClr val="FDFDFD"/>
                </a:solidFill>
                <a:latin typeface="Prompt Bold"/>
                <a:cs typeface="Prompt Bold"/>
              </a:rPr>
              <a:t> </a:t>
            </a:r>
            <a:endParaRPr lang="en-US" sz="3500" b="1" dirty="0">
              <a:solidFill>
                <a:srgbClr val="FDFDFD"/>
              </a:solidFill>
              <a:latin typeface="Prompt Bold"/>
              <a:cs typeface="Prompt Bold"/>
            </a:endParaRPr>
          </a:p>
          <a:p>
            <a:pPr marL="604519" lvl="1" indent="-302260">
              <a:lnSpc>
                <a:spcPts val="5599"/>
              </a:lnSpc>
              <a:buFont typeface="Arial"/>
              <a:buChar char="•"/>
            </a:pPr>
            <a:r>
              <a:rPr lang="th-TH" sz="3500" b="1" dirty="0">
                <a:solidFill>
                  <a:srgbClr val="FDFDFD"/>
                </a:solidFill>
                <a:latin typeface="Prompt"/>
                <a:cs typeface="+mj-cs"/>
              </a:rPr>
              <a:t>กดปุ่ม </a:t>
            </a:r>
            <a:r>
              <a:rPr lang="en-US" sz="3500" b="1" dirty="0">
                <a:solidFill>
                  <a:srgbClr val="FDFDFD"/>
                </a:solidFill>
                <a:latin typeface="San serif"/>
                <a:cs typeface="+mj-cs"/>
              </a:rPr>
              <a:t>setting</a:t>
            </a:r>
            <a:r>
              <a:rPr lang="en-US" sz="3500" b="1" dirty="0">
                <a:solidFill>
                  <a:srgbClr val="FDFDFD"/>
                </a:solidFill>
                <a:latin typeface="Prompt"/>
                <a:cs typeface="+mj-cs"/>
              </a:rPr>
              <a:t> </a:t>
            </a:r>
            <a:r>
              <a:rPr lang="th-TH" sz="3500" b="1" dirty="0">
                <a:solidFill>
                  <a:srgbClr val="FDFDFD"/>
                </a:solidFill>
                <a:latin typeface="Prompt"/>
                <a:cs typeface="+mj-cs"/>
              </a:rPr>
              <a:t>เพื่อทำการ</a:t>
            </a:r>
          </a:p>
          <a:p>
            <a:pPr marL="302259" lvl="1">
              <a:lnSpc>
                <a:spcPts val="5599"/>
              </a:lnSpc>
            </a:pPr>
            <a:r>
              <a:rPr lang="th-TH" sz="3500" b="1" dirty="0">
                <a:solidFill>
                  <a:srgbClr val="FDFDFD"/>
                </a:solidFill>
                <a:latin typeface="Prompt"/>
                <a:cs typeface="+mj-cs"/>
              </a:rPr>
              <a:t>    แก้ไขข้อมูลส่วนบุคคล</a:t>
            </a:r>
          </a:p>
          <a:p>
            <a:pPr marL="604519" lvl="1" indent="-302260">
              <a:lnSpc>
                <a:spcPts val="5599"/>
              </a:lnSpc>
              <a:buFont typeface="Arial"/>
              <a:buChar char="•"/>
            </a:pPr>
            <a:endParaRPr lang="en-US" sz="3500" b="1" dirty="0">
              <a:solidFill>
                <a:srgbClr val="FDFDFD"/>
              </a:solidFill>
              <a:latin typeface="Prompt"/>
              <a:cs typeface="Prompt"/>
            </a:endParaRPr>
          </a:p>
        </p:txBody>
      </p:sp>
      <p:grpSp>
        <p:nvGrpSpPr>
          <p:cNvPr id="37" name="Group 6">
            <a:extLst>
              <a:ext uri="{FF2B5EF4-FFF2-40B4-BE49-F238E27FC236}">
                <a16:creationId xmlns:a16="http://schemas.microsoft.com/office/drawing/2014/main" id="{90844E00-5338-2B5D-9FD0-8B495B98847D}"/>
              </a:ext>
            </a:extLst>
          </p:cNvPr>
          <p:cNvGrpSpPr/>
          <p:nvPr/>
        </p:nvGrpSpPr>
        <p:grpSpPr>
          <a:xfrm>
            <a:off x="13012040" y="3667365"/>
            <a:ext cx="2823405" cy="997727"/>
            <a:chOff x="0" y="-47687"/>
            <a:chExt cx="1032019" cy="364692"/>
          </a:xfrm>
        </p:grpSpPr>
        <p:sp>
          <p:nvSpPr>
            <p:cNvPr id="38" name="Freeform 7">
              <a:extLst>
                <a:ext uri="{FF2B5EF4-FFF2-40B4-BE49-F238E27FC236}">
                  <a16:creationId xmlns:a16="http://schemas.microsoft.com/office/drawing/2014/main" id="{03C8533B-47D2-840E-C772-EC45E3374DF5}"/>
                </a:ext>
              </a:extLst>
            </p:cNvPr>
            <p:cNvSpPr/>
            <p:nvPr/>
          </p:nvSpPr>
          <p:spPr>
            <a:xfrm>
              <a:off x="0" y="0"/>
              <a:ext cx="1013291" cy="278967"/>
            </a:xfrm>
            <a:custGeom>
              <a:avLst/>
              <a:gdLst/>
              <a:ahLst/>
              <a:cxnLst/>
              <a:rect l="l" t="t" r="r" b="b"/>
              <a:pathLst>
                <a:path w="1013291" h="278967">
                  <a:moveTo>
                    <a:pt x="128466" y="0"/>
                  </a:moveTo>
                  <a:lnTo>
                    <a:pt x="884826" y="0"/>
                  </a:lnTo>
                  <a:cubicBezTo>
                    <a:pt x="918897" y="0"/>
                    <a:pt x="951573" y="13535"/>
                    <a:pt x="975664" y="37627"/>
                  </a:cubicBezTo>
                  <a:cubicBezTo>
                    <a:pt x="999756" y="61719"/>
                    <a:pt x="1013291" y="94394"/>
                    <a:pt x="1013291" y="128466"/>
                  </a:cubicBezTo>
                  <a:lnTo>
                    <a:pt x="1013291" y="150502"/>
                  </a:lnTo>
                  <a:cubicBezTo>
                    <a:pt x="1013291" y="221451"/>
                    <a:pt x="955775" y="278967"/>
                    <a:pt x="884826" y="278967"/>
                  </a:cubicBezTo>
                  <a:lnTo>
                    <a:pt x="128466" y="278967"/>
                  </a:lnTo>
                  <a:cubicBezTo>
                    <a:pt x="57516" y="278967"/>
                    <a:pt x="0" y="221451"/>
                    <a:pt x="0" y="150502"/>
                  </a:cubicBezTo>
                  <a:lnTo>
                    <a:pt x="0" y="128466"/>
                  </a:lnTo>
                  <a:cubicBezTo>
                    <a:pt x="0" y="57516"/>
                    <a:pt x="57516" y="0"/>
                    <a:pt x="128466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569E">
                    <a:alpha val="100000"/>
                  </a:srgbClr>
                </a:gs>
                <a:gs pos="100000">
                  <a:srgbClr val="014074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cap="rnd">
              <a:noFill/>
              <a:prstDash val="solid"/>
              <a:round/>
            </a:ln>
          </p:spPr>
        </p:sp>
        <p:sp>
          <p:nvSpPr>
            <p:cNvPr id="39" name="TextBox 8">
              <a:extLst>
                <a:ext uri="{FF2B5EF4-FFF2-40B4-BE49-F238E27FC236}">
                  <a16:creationId xmlns:a16="http://schemas.microsoft.com/office/drawing/2014/main" id="{D26AA49C-D241-ECEE-E0FC-D093E7195305}"/>
                </a:ext>
              </a:extLst>
            </p:cNvPr>
            <p:cNvSpPr txBox="1"/>
            <p:nvPr/>
          </p:nvSpPr>
          <p:spPr>
            <a:xfrm>
              <a:off x="18728" y="-47687"/>
              <a:ext cx="1013291" cy="364692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4200"/>
                </a:lnSpc>
                <a:spcBef>
                  <a:spcPct val="0"/>
                </a:spcBef>
              </a:pPr>
              <a:r>
                <a:rPr lang="en-US" sz="3500" b="1" dirty="0">
                  <a:solidFill>
                    <a:srgbClr val="FFFFFF"/>
                  </a:solidFill>
                  <a:latin typeface="San serif"/>
                </a:rPr>
                <a:t>Feature</a:t>
              </a:r>
              <a:r>
                <a:rPr lang="en-US" sz="3500" b="1" u="none" strike="noStrike" dirty="0">
                  <a:solidFill>
                    <a:srgbClr val="FFFFFF"/>
                  </a:solidFill>
                  <a:latin typeface="San serif"/>
                </a:rPr>
                <a:t> 0</a:t>
              </a:r>
              <a:r>
                <a:rPr lang="en-US" sz="3500" b="1" dirty="0">
                  <a:solidFill>
                    <a:srgbClr val="FFFFFF"/>
                  </a:solidFill>
                  <a:latin typeface="San serif"/>
                </a:rPr>
                <a:t>4</a:t>
              </a:r>
              <a:endParaRPr lang="en-US" sz="3500" b="1" u="none" strike="noStrike" dirty="0">
                <a:solidFill>
                  <a:srgbClr val="FFFFFF"/>
                </a:solidFill>
                <a:latin typeface="San serif"/>
              </a:endParaRPr>
            </a:p>
          </p:txBody>
        </p:sp>
      </p:grpSp>
      <p:sp>
        <p:nvSpPr>
          <p:cNvPr id="40" name="Freeform 26">
            <a:extLst>
              <a:ext uri="{FF2B5EF4-FFF2-40B4-BE49-F238E27FC236}">
                <a16:creationId xmlns:a16="http://schemas.microsoft.com/office/drawing/2014/main" id="{2E421DEF-AFE1-C443-3404-B89A0A31AC52}"/>
              </a:ext>
            </a:extLst>
          </p:cNvPr>
          <p:cNvSpPr/>
          <p:nvPr/>
        </p:nvSpPr>
        <p:spPr>
          <a:xfrm>
            <a:off x="6498944" y="8056055"/>
            <a:ext cx="698242" cy="672851"/>
          </a:xfrm>
          <a:custGeom>
            <a:avLst/>
            <a:gdLst/>
            <a:ahLst/>
            <a:cxnLst/>
            <a:rect l="l" t="t" r="r" b="b"/>
            <a:pathLst>
              <a:path w="698242" h="672851">
                <a:moveTo>
                  <a:pt x="0" y="0"/>
                </a:moveTo>
                <a:lnTo>
                  <a:pt x="698241" y="0"/>
                </a:lnTo>
                <a:lnTo>
                  <a:pt x="698241" y="672851"/>
                </a:lnTo>
                <a:lnTo>
                  <a:pt x="0" y="67285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4" name="Freeform 24">
            <a:extLst>
              <a:ext uri="{FF2B5EF4-FFF2-40B4-BE49-F238E27FC236}">
                <a16:creationId xmlns:a16="http://schemas.microsoft.com/office/drawing/2014/main" id="{F10ADD43-B0BF-1540-DD16-C0A293A606F4}"/>
              </a:ext>
            </a:extLst>
          </p:cNvPr>
          <p:cNvSpPr/>
          <p:nvPr/>
        </p:nvSpPr>
        <p:spPr>
          <a:xfrm>
            <a:off x="15356819" y="7771117"/>
            <a:ext cx="775826" cy="775826"/>
          </a:xfrm>
          <a:custGeom>
            <a:avLst/>
            <a:gdLst/>
            <a:ahLst/>
            <a:cxnLst/>
            <a:rect l="l" t="t" r="r" b="b"/>
            <a:pathLst>
              <a:path w="775826" h="775826">
                <a:moveTo>
                  <a:pt x="0" y="0"/>
                </a:moveTo>
                <a:lnTo>
                  <a:pt x="775826" y="0"/>
                </a:lnTo>
                <a:lnTo>
                  <a:pt x="775826" y="775826"/>
                </a:lnTo>
                <a:lnTo>
                  <a:pt x="0" y="77582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28891076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5D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143000" y="419100"/>
            <a:ext cx="5775957" cy="11895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247"/>
              </a:lnSpc>
              <a:spcBef>
                <a:spcPct val="0"/>
              </a:spcBef>
            </a:pPr>
            <a:r>
              <a:rPr lang="en-US" sz="9000" b="1" dirty="0">
                <a:solidFill>
                  <a:srgbClr val="FDFDFD"/>
                </a:solidFill>
                <a:latin typeface="San serif"/>
              </a:rPr>
              <a:t>Site Map</a:t>
            </a:r>
          </a:p>
        </p:txBody>
      </p:sp>
      <p:pic>
        <p:nvPicPr>
          <p:cNvPr id="23" name="รูปภาพ 22">
            <a:extLst>
              <a:ext uri="{FF2B5EF4-FFF2-40B4-BE49-F238E27FC236}">
                <a16:creationId xmlns:a16="http://schemas.microsoft.com/office/drawing/2014/main" id="{EF7AD2AC-BBE0-9F0C-175B-109DD678FF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1900" y="1866900"/>
            <a:ext cx="10744200" cy="779680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766494" y="9340175"/>
            <a:ext cx="21820987" cy="946825"/>
            <a:chOff x="0" y="0"/>
            <a:chExt cx="6110362" cy="26513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10362" cy="265132"/>
            </a:xfrm>
            <a:custGeom>
              <a:avLst/>
              <a:gdLst/>
              <a:ahLst/>
              <a:cxnLst/>
              <a:rect l="l" t="t" r="r" b="b"/>
              <a:pathLst>
                <a:path w="6110362" h="265132">
                  <a:moveTo>
                    <a:pt x="0" y="0"/>
                  </a:moveTo>
                  <a:lnTo>
                    <a:pt x="6110362" y="0"/>
                  </a:lnTo>
                  <a:lnTo>
                    <a:pt x="6110362" y="265132"/>
                  </a:lnTo>
                  <a:lnTo>
                    <a:pt x="0" y="265132"/>
                  </a:lnTo>
                  <a:close/>
                </a:path>
              </a:pathLst>
            </a:custGeom>
            <a:solidFill>
              <a:srgbClr val="145DA0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6110362" cy="3032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1766494" y="-816076"/>
            <a:ext cx="21820987" cy="1762900"/>
            <a:chOff x="0" y="0"/>
            <a:chExt cx="6110362" cy="49365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110362" cy="493651"/>
            </a:xfrm>
            <a:custGeom>
              <a:avLst/>
              <a:gdLst/>
              <a:ahLst/>
              <a:cxnLst/>
              <a:rect l="l" t="t" r="r" b="b"/>
              <a:pathLst>
                <a:path w="6110362" h="493651">
                  <a:moveTo>
                    <a:pt x="0" y="0"/>
                  </a:moveTo>
                  <a:lnTo>
                    <a:pt x="6110362" y="0"/>
                  </a:lnTo>
                  <a:lnTo>
                    <a:pt x="6110362" y="493651"/>
                  </a:lnTo>
                  <a:lnTo>
                    <a:pt x="0" y="493651"/>
                  </a:lnTo>
                  <a:close/>
                </a:path>
              </a:pathLst>
            </a:custGeom>
            <a:solidFill>
              <a:srgbClr val="145DA0"/>
            </a:solidFill>
            <a:ln cap="sq">
              <a:noFill/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6110362" cy="5317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5404416" y="1028700"/>
            <a:ext cx="7479169" cy="939072"/>
            <a:chOff x="0" y="0"/>
            <a:chExt cx="9972225" cy="1252096"/>
          </a:xfrm>
        </p:grpSpPr>
        <p:sp>
          <p:nvSpPr>
            <p:cNvPr id="9" name="TextBox 9"/>
            <p:cNvSpPr txBox="1"/>
            <p:nvPr/>
          </p:nvSpPr>
          <p:spPr>
            <a:xfrm>
              <a:off x="0" y="83124"/>
              <a:ext cx="9699250" cy="10001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6300"/>
                </a:lnSpc>
                <a:spcBef>
                  <a:spcPct val="0"/>
                </a:spcBef>
              </a:pPr>
              <a:r>
                <a:rPr lang="en-US" sz="4500">
                  <a:solidFill>
                    <a:srgbClr val="051D40"/>
                  </a:solidFill>
                  <a:latin typeface="Open Sans Extra Bold"/>
                </a:rPr>
                <a:t>Database Schema</a:t>
              </a:r>
            </a:p>
          </p:txBody>
        </p:sp>
        <p:sp>
          <p:nvSpPr>
            <p:cNvPr id="10" name="Freeform 10"/>
            <p:cNvSpPr/>
            <p:nvPr/>
          </p:nvSpPr>
          <p:spPr>
            <a:xfrm>
              <a:off x="8947783" y="0"/>
              <a:ext cx="1024442" cy="1252096"/>
            </a:xfrm>
            <a:custGeom>
              <a:avLst/>
              <a:gdLst/>
              <a:ahLst/>
              <a:cxnLst/>
              <a:rect l="l" t="t" r="r" b="b"/>
              <a:pathLst>
                <a:path w="1024442" h="1252096">
                  <a:moveTo>
                    <a:pt x="0" y="0"/>
                  </a:moveTo>
                  <a:lnTo>
                    <a:pt x="1024442" y="0"/>
                  </a:lnTo>
                  <a:lnTo>
                    <a:pt x="1024442" y="1252096"/>
                  </a:lnTo>
                  <a:lnTo>
                    <a:pt x="0" y="12520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1" name="Freeform 11"/>
          <p:cNvSpPr/>
          <p:nvPr/>
        </p:nvSpPr>
        <p:spPr>
          <a:xfrm>
            <a:off x="2556403" y="2206245"/>
            <a:ext cx="12633766" cy="6895456"/>
          </a:xfrm>
          <a:custGeom>
            <a:avLst/>
            <a:gdLst/>
            <a:ahLst/>
            <a:cxnLst/>
            <a:rect l="l" t="t" r="r" b="b"/>
            <a:pathLst>
              <a:path w="12633766" h="6895456">
                <a:moveTo>
                  <a:pt x="0" y="0"/>
                </a:moveTo>
                <a:lnTo>
                  <a:pt x="12633765" y="0"/>
                </a:lnTo>
                <a:lnTo>
                  <a:pt x="12633765" y="6895457"/>
                </a:lnTo>
                <a:lnTo>
                  <a:pt x="0" y="689545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</TotalTime>
  <Words>393</Words>
  <Application>Microsoft Office PowerPoint</Application>
  <PresentationFormat>กำหนดเอง</PresentationFormat>
  <Paragraphs>86</Paragraphs>
  <Slides>14</Slides>
  <Notes>0</Notes>
  <HiddenSlides>0</HiddenSlides>
  <MMClips>0</MMClips>
  <ScaleCrop>false</ScaleCrop>
  <HeadingPairs>
    <vt:vector size="6" baseType="variant">
      <vt:variant>
        <vt:lpstr>ฟอนต์ที่ถูกใช้</vt:lpstr>
      </vt:variant>
      <vt:variant>
        <vt:i4>10</vt:i4>
      </vt:variant>
      <vt:variant>
        <vt:lpstr>ธีม</vt:lpstr>
      </vt:variant>
      <vt:variant>
        <vt:i4>1</vt:i4>
      </vt:variant>
      <vt:variant>
        <vt:lpstr>ชื่อเรื่องสไลด์</vt:lpstr>
      </vt:variant>
      <vt:variant>
        <vt:i4>14</vt:i4>
      </vt:variant>
    </vt:vector>
  </HeadingPairs>
  <TitlesOfParts>
    <vt:vector size="25" baseType="lpstr">
      <vt:lpstr>San serif</vt:lpstr>
      <vt:lpstr>Poppins</vt:lpstr>
      <vt:lpstr>Poppins Bold</vt:lpstr>
      <vt:lpstr>Arial</vt:lpstr>
      <vt:lpstr>Prompt</vt:lpstr>
      <vt:lpstr>Wingdings</vt:lpstr>
      <vt:lpstr>Prompt Bold</vt:lpstr>
      <vt:lpstr>Open Sans Extra Bold</vt:lpstr>
      <vt:lpstr>Calibri</vt:lpstr>
      <vt:lpstr>TH SarabunPSK</vt:lpstr>
      <vt:lpstr>Office Theme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HireThec</dc:title>
  <cp:lastModifiedBy>66802863657</cp:lastModifiedBy>
  <cp:revision>2</cp:revision>
  <dcterms:created xsi:type="dcterms:W3CDTF">2006-08-16T00:00:00Z</dcterms:created>
  <dcterms:modified xsi:type="dcterms:W3CDTF">2024-03-04T17:04:20Z</dcterms:modified>
  <dc:identifier>DAF-VOQbbXg</dc:identifier>
</cp:coreProperties>
</file>